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65" r:id="rId5"/>
    <p:sldId id="264" r:id="rId6"/>
    <p:sldId id="266" r:id="rId7"/>
    <p:sldId id="267" r:id="rId8"/>
    <p:sldId id="268" r:id="rId9"/>
    <p:sldId id="269" r:id="rId10"/>
    <p:sldId id="277" r:id="rId11"/>
    <p:sldId id="271" r:id="rId12"/>
    <p:sldId id="272" r:id="rId13"/>
    <p:sldId id="273" r:id="rId14"/>
    <p:sldId id="274" r:id="rId15"/>
    <p:sldId id="275" r:id="rId16"/>
    <p:sldId id="280" r:id="rId17"/>
    <p:sldId id="276" r:id="rId18"/>
    <p:sldId id="270" r:id="rId19"/>
    <p:sldId id="278" r:id="rId20"/>
    <p:sldId id="2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936A87-07DC-4AA0-BF38-3D05A63501EA}" v="994" dt="2023-12-05T03:10:28.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68" y="6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ad6599623e99015640be9436c347671b3675ecd9309292134c0d5ed3e1da3c88::" providerId="AD" clId="Web-{62772631-CAD6-3537-4EEB-74AA4CBCBDA7}"/>
    <pc:docChg chg="addSld modSld sldOrd">
      <pc:chgData name="Guest User" userId="S::urn:spo:anon#ad6599623e99015640be9436c347671b3675ecd9309292134c0d5ed3e1da3c88::" providerId="AD" clId="Web-{62772631-CAD6-3537-4EEB-74AA4CBCBDA7}" dt="2023-12-02T00:06:57.237" v="2345" actId="1076"/>
      <pc:docMkLst>
        <pc:docMk/>
      </pc:docMkLst>
      <pc:sldChg chg="addSp delSp modSp new mod setBg">
        <pc:chgData name="Guest User" userId="S::urn:spo:anon#ad6599623e99015640be9436c347671b3675ecd9309292134c0d5ed3e1da3c88::" providerId="AD" clId="Web-{62772631-CAD6-3537-4EEB-74AA4CBCBDA7}" dt="2023-12-01T23:03:52.868" v="93" actId="20577"/>
        <pc:sldMkLst>
          <pc:docMk/>
          <pc:sldMk cId="2090944641" sldId="271"/>
        </pc:sldMkLst>
        <pc:spChg chg="add del mod">
          <ac:chgData name="Guest User" userId="S::urn:spo:anon#ad6599623e99015640be9436c347671b3675ecd9309292134c0d5ed3e1da3c88::" providerId="AD" clId="Web-{62772631-CAD6-3537-4EEB-74AA4CBCBDA7}" dt="2023-12-01T22:58:59.345" v="13"/>
          <ac:spMkLst>
            <pc:docMk/>
            <pc:sldMk cId="2090944641" sldId="271"/>
            <ac:spMk id="2" creationId="{DF83E008-B8A5-99EB-CC1E-D193C6ADAFF7}"/>
          </ac:spMkLst>
        </pc:spChg>
        <pc:spChg chg="add del">
          <ac:chgData name="Guest User" userId="S::urn:spo:anon#ad6599623e99015640be9436c347671b3675ecd9309292134c0d5ed3e1da3c88::" providerId="AD" clId="Web-{62772631-CAD6-3537-4EEB-74AA4CBCBDA7}" dt="2023-12-01T22:58:46.172" v="8"/>
          <ac:spMkLst>
            <pc:docMk/>
            <pc:sldMk cId="2090944641" sldId="271"/>
            <ac:spMk id="3" creationId="{669AFA65-A9ED-30B3-A7CA-8C02D4580F4C}"/>
          </ac:spMkLst>
        </pc:spChg>
        <pc:spChg chg="add mod ord">
          <ac:chgData name="Guest User" userId="S::urn:spo:anon#ad6599623e99015640be9436c347671b3675ecd9309292134c0d5ed3e1da3c88::" providerId="AD" clId="Web-{62772631-CAD6-3537-4EEB-74AA4CBCBDA7}" dt="2023-12-01T23:03:52.868" v="93" actId="20577"/>
          <ac:spMkLst>
            <pc:docMk/>
            <pc:sldMk cId="2090944641" sldId="271"/>
            <ac:spMk id="4" creationId="{752140AF-D5F6-B98A-85D4-B6980089D3E8}"/>
          </ac:spMkLst>
        </pc:spChg>
        <pc:spChg chg="add mod">
          <ac:chgData name="Guest User" userId="S::urn:spo:anon#ad6599623e99015640be9436c347671b3675ecd9309292134c0d5ed3e1da3c88::" providerId="AD" clId="Web-{62772631-CAD6-3537-4EEB-74AA4CBCBDA7}" dt="2023-12-01T23:02:08.131" v="67"/>
          <ac:spMkLst>
            <pc:docMk/>
            <pc:sldMk cId="2090944641" sldId="271"/>
            <ac:spMk id="5" creationId="{E725D6EF-5275-BC13-C219-C2AE63697AD4}"/>
          </ac:spMkLst>
        </pc:spChg>
        <pc:spChg chg="add">
          <ac:chgData name="Guest User" userId="S::urn:spo:anon#ad6599623e99015640be9436c347671b3675ecd9309292134c0d5ed3e1da3c88::" providerId="AD" clId="Web-{62772631-CAD6-3537-4EEB-74AA4CBCBDA7}" dt="2023-12-01T23:02:08.131" v="67"/>
          <ac:spMkLst>
            <pc:docMk/>
            <pc:sldMk cId="2090944641" sldId="271"/>
            <ac:spMk id="11" creationId="{0288C6B4-AFC3-407F-A595-EFFD38D4CCAF}"/>
          </ac:spMkLst>
        </pc:spChg>
        <pc:spChg chg="add">
          <ac:chgData name="Guest User" userId="S::urn:spo:anon#ad6599623e99015640be9436c347671b3675ecd9309292134c0d5ed3e1da3c88::" providerId="AD" clId="Web-{62772631-CAD6-3537-4EEB-74AA4CBCBDA7}" dt="2023-12-01T23:02:08.131" v="67"/>
          <ac:spMkLst>
            <pc:docMk/>
            <pc:sldMk cId="2090944641" sldId="271"/>
            <ac:spMk id="13" creationId="{CF236821-17FE-429B-8D2C-08E13A64EA40}"/>
          </ac:spMkLst>
        </pc:spChg>
        <pc:spChg chg="add">
          <ac:chgData name="Guest User" userId="S::urn:spo:anon#ad6599623e99015640be9436c347671b3675ecd9309292134c0d5ed3e1da3c88::" providerId="AD" clId="Web-{62772631-CAD6-3537-4EEB-74AA4CBCBDA7}" dt="2023-12-01T23:02:08.131" v="67"/>
          <ac:spMkLst>
            <pc:docMk/>
            <pc:sldMk cId="2090944641" sldId="271"/>
            <ac:spMk id="15" creationId="{C0BDBCD2-E081-43AB-9119-C55465E59757}"/>
          </ac:spMkLst>
        </pc:spChg>
        <pc:spChg chg="add">
          <ac:chgData name="Guest User" userId="S::urn:spo:anon#ad6599623e99015640be9436c347671b3675ecd9309292134c0d5ed3e1da3c88::" providerId="AD" clId="Web-{62772631-CAD6-3537-4EEB-74AA4CBCBDA7}" dt="2023-12-01T23:02:08.131" v="67"/>
          <ac:spMkLst>
            <pc:docMk/>
            <pc:sldMk cId="2090944641" sldId="271"/>
            <ac:spMk id="17" creationId="{98E79BE4-34FE-485A-98A5-92CE8F7C4743}"/>
          </ac:spMkLst>
        </pc:spChg>
        <pc:spChg chg="add">
          <ac:chgData name="Guest User" userId="S::urn:spo:anon#ad6599623e99015640be9436c347671b3675ecd9309292134c0d5ed3e1da3c88::" providerId="AD" clId="Web-{62772631-CAD6-3537-4EEB-74AA4CBCBDA7}" dt="2023-12-01T23:02:08.131" v="67"/>
          <ac:spMkLst>
            <pc:docMk/>
            <pc:sldMk cId="2090944641" sldId="271"/>
            <ac:spMk id="19" creationId="{7A5F0580-5EE9-419F-96EE-B6529EF6E7D0}"/>
          </ac:spMkLst>
        </pc:spChg>
        <pc:picChg chg="add mod">
          <ac:chgData name="Guest User" userId="S::urn:spo:anon#ad6599623e99015640be9436c347671b3675ecd9309292134c0d5ed3e1da3c88::" providerId="AD" clId="Web-{62772631-CAD6-3537-4EEB-74AA4CBCBDA7}" dt="2023-12-01T23:02:22.256" v="71" actId="1076"/>
          <ac:picMkLst>
            <pc:docMk/>
            <pc:sldMk cId="2090944641" sldId="271"/>
            <ac:picMk id="6" creationId="{CF8E592B-DAE8-A248-0C0B-42F6129D4C33}"/>
          </ac:picMkLst>
        </pc:picChg>
      </pc:sldChg>
      <pc:sldChg chg="addSp delSp modSp new mod setBg">
        <pc:chgData name="Guest User" userId="S::urn:spo:anon#ad6599623e99015640be9436c347671b3675ecd9309292134c0d5ed3e1da3c88::" providerId="AD" clId="Web-{62772631-CAD6-3537-4EEB-74AA4CBCBDA7}" dt="2023-12-01T23:03:44.196" v="91" actId="20577"/>
        <pc:sldMkLst>
          <pc:docMk/>
          <pc:sldMk cId="1115956898" sldId="272"/>
        </pc:sldMkLst>
        <pc:spChg chg="add mod">
          <ac:chgData name="Guest User" userId="S::urn:spo:anon#ad6599623e99015640be9436c347671b3675ecd9309292134c0d5ed3e1da3c88::" providerId="AD" clId="Web-{62772631-CAD6-3537-4EEB-74AA4CBCBDA7}" dt="2023-12-01T23:03:05.898" v="83"/>
          <ac:spMkLst>
            <pc:docMk/>
            <pc:sldMk cId="1115956898" sldId="272"/>
            <ac:spMk id="2" creationId="{CFBADEEA-2B3D-EF5A-14D3-776F70A9FB19}"/>
          </ac:spMkLst>
        </pc:spChg>
        <pc:spChg chg="add mod ord">
          <ac:chgData name="Guest User" userId="S::urn:spo:anon#ad6599623e99015640be9436c347671b3675ecd9309292134c0d5ed3e1da3c88::" providerId="AD" clId="Web-{62772631-CAD6-3537-4EEB-74AA4CBCBDA7}" dt="2023-12-01T23:03:44.196" v="91" actId="20577"/>
          <ac:spMkLst>
            <pc:docMk/>
            <pc:sldMk cId="1115956898" sldId="272"/>
            <ac:spMk id="3" creationId="{82F6E083-0ABD-03EA-D7CE-0DBB8B5E56B6}"/>
          </ac:spMkLst>
        </pc:spChg>
        <pc:spChg chg="add del">
          <ac:chgData name="Guest User" userId="S::urn:spo:anon#ad6599623e99015640be9436c347671b3675ecd9309292134c0d5ed3e1da3c88::" providerId="AD" clId="Web-{62772631-CAD6-3537-4EEB-74AA4CBCBDA7}" dt="2023-12-01T23:03:05.883" v="82"/>
          <ac:spMkLst>
            <pc:docMk/>
            <pc:sldMk cId="1115956898" sldId="272"/>
            <ac:spMk id="9" creationId="{A8908DB7-C3A6-4FCB-9820-CEE02B398C4A}"/>
          </ac:spMkLst>
        </pc:spChg>
        <pc:spChg chg="add del">
          <ac:chgData name="Guest User" userId="S::urn:spo:anon#ad6599623e99015640be9436c347671b3675ecd9309292134c0d5ed3e1da3c88::" providerId="AD" clId="Web-{62772631-CAD6-3537-4EEB-74AA4CBCBDA7}" dt="2023-12-01T23:03:05.883" v="82"/>
          <ac:spMkLst>
            <pc:docMk/>
            <pc:sldMk cId="1115956898" sldId="272"/>
            <ac:spMk id="11" creationId="{535742DD-1B16-4E9D-B715-0D74B4574A68}"/>
          </ac:spMkLst>
        </pc:spChg>
        <pc:spChg chg="add">
          <ac:chgData name="Guest User" userId="S::urn:spo:anon#ad6599623e99015640be9436c347671b3675ecd9309292134c0d5ed3e1da3c88::" providerId="AD" clId="Web-{62772631-CAD6-3537-4EEB-74AA4CBCBDA7}" dt="2023-12-01T23:03:05.898" v="83"/>
          <ac:spMkLst>
            <pc:docMk/>
            <pc:sldMk cId="1115956898" sldId="272"/>
            <ac:spMk id="13" creationId="{C0BDBCD2-E081-43AB-9119-C55465E59757}"/>
          </ac:spMkLst>
        </pc:spChg>
        <pc:spChg chg="add">
          <ac:chgData name="Guest User" userId="S::urn:spo:anon#ad6599623e99015640be9436c347671b3675ecd9309292134c0d5ed3e1da3c88::" providerId="AD" clId="Web-{62772631-CAD6-3537-4EEB-74AA4CBCBDA7}" dt="2023-12-01T23:03:05.898" v="83"/>
          <ac:spMkLst>
            <pc:docMk/>
            <pc:sldMk cId="1115956898" sldId="272"/>
            <ac:spMk id="14" creationId="{0288C6B4-AFC3-407F-A595-EFFD38D4CCAF}"/>
          </ac:spMkLst>
        </pc:spChg>
        <pc:spChg chg="add">
          <ac:chgData name="Guest User" userId="S::urn:spo:anon#ad6599623e99015640be9436c347671b3675ecd9309292134c0d5ed3e1da3c88::" providerId="AD" clId="Web-{62772631-CAD6-3537-4EEB-74AA4CBCBDA7}" dt="2023-12-01T23:03:05.898" v="83"/>
          <ac:spMkLst>
            <pc:docMk/>
            <pc:sldMk cId="1115956898" sldId="272"/>
            <ac:spMk id="15" creationId="{98E79BE4-34FE-485A-98A5-92CE8F7C4743}"/>
          </ac:spMkLst>
        </pc:spChg>
        <pc:spChg chg="add">
          <ac:chgData name="Guest User" userId="S::urn:spo:anon#ad6599623e99015640be9436c347671b3675ecd9309292134c0d5ed3e1da3c88::" providerId="AD" clId="Web-{62772631-CAD6-3537-4EEB-74AA4CBCBDA7}" dt="2023-12-01T23:03:05.898" v="83"/>
          <ac:spMkLst>
            <pc:docMk/>
            <pc:sldMk cId="1115956898" sldId="272"/>
            <ac:spMk id="16" creationId="{CF236821-17FE-429B-8D2C-08E13A64EA40}"/>
          </ac:spMkLst>
        </pc:spChg>
        <pc:spChg chg="add">
          <ac:chgData name="Guest User" userId="S::urn:spo:anon#ad6599623e99015640be9436c347671b3675ecd9309292134c0d5ed3e1da3c88::" providerId="AD" clId="Web-{62772631-CAD6-3537-4EEB-74AA4CBCBDA7}" dt="2023-12-01T23:03:05.898" v="83"/>
          <ac:spMkLst>
            <pc:docMk/>
            <pc:sldMk cId="1115956898" sldId="272"/>
            <ac:spMk id="17" creationId="{7A5F0580-5EE9-419F-96EE-B6529EF6E7D0}"/>
          </ac:spMkLst>
        </pc:spChg>
        <pc:picChg chg="add mod">
          <ac:chgData name="Guest User" userId="S::urn:spo:anon#ad6599623e99015640be9436c347671b3675ecd9309292134c0d5ed3e1da3c88::" providerId="AD" clId="Web-{62772631-CAD6-3537-4EEB-74AA4CBCBDA7}" dt="2023-12-01T23:03:24.133" v="89" actId="1076"/>
          <ac:picMkLst>
            <pc:docMk/>
            <pc:sldMk cId="1115956898" sldId="272"/>
            <ac:picMk id="4" creationId="{EE84691A-7571-4B3A-BA38-489CCDB28497}"/>
          </ac:picMkLst>
        </pc:picChg>
      </pc:sldChg>
      <pc:sldChg chg="addSp delSp modSp new mod setBg">
        <pc:chgData name="Guest User" userId="S::urn:spo:anon#ad6599623e99015640be9436c347671b3675ecd9309292134c0d5ed3e1da3c88::" providerId="AD" clId="Web-{62772631-CAD6-3537-4EEB-74AA4CBCBDA7}" dt="2023-12-01T23:47:05.251" v="1285" actId="1076"/>
        <pc:sldMkLst>
          <pc:docMk/>
          <pc:sldMk cId="2470655117" sldId="273"/>
        </pc:sldMkLst>
        <pc:spChg chg="add mod">
          <ac:chgData name="Guest User" userId="S::urn:spo:anon#ad6599623e99015640be9436c347671b3675ecd9309292134c0d5ed3e1da3c88::" providerId="AD" clId="Web-{62772631-CAD6-3537-4EEB-74AA4CBCBDA7}" dt="2023-12-01T23:45:50.077" v="1278" actId="14100"/>
          <ac:spMkLst>
            <pc:docMk/>
            <pc:sldMk cId="2470655117" sldId="273"/>
            <ac:spMk id="5" creationId="{FC079524-478A-5D20-6B20-B8C59D1AF5BC}"/>
          </ac:spMkLst>
        </pc:spChg>
        <pc:spChg chg="add del">
          <ac:chgData name="Guest User" userId="S::urn:spo:anon#ad6599623e99015640be9436c347671b3675ecd9309292134c0d5ed3e1da3c88::" providerId="AD" clId="Web-{62772631-CAD6-3537-4EEB-74AA4CBCBDA7}" dt="2023-12-01T23:05:05.011" v="101"/>
          <ac:spMkLst>
            <pc:docMk/>
            <pc:sldMk cId="2470655117" sldId="273"/>
            <ac:spMk id="8" creationId="{11BE3FA7-0D70-4431-814F-D8C40576EA93}"/>
          </ac:spMkLst>
        </pc:spChg>
        <pc:spChg chg="add del">
          <ac:chgData name="Guest User" userId="S::urn:spo:anon#ad6599623e99015640be9436c347671b3675ecd9309292134c0d5ed3e1da3c88::" providerId="AD" clId="Web-{62772631-CAD6-3537-4EEB-74AA4CBCBDA7}" dt="2023-12-01T23:05:15.496" v="103"/>
          <ac:spMkLst>
            <pc:docMk/>
            <pc:sldMk cId="2470655117" sldId="273"/>
            <ac:spMk id="10" creationId="{20586029-32A0-47E5-9AEC-AE3ABA6B94D0}"/>
          </ac:spMkLst>
        </pc:spChg>
        <pc:spChg chg="add del">
          <ac:chgData name="Guest User" userId="S::urn:spo:anon#ad6599623e99015640be9436c347671b3675ecd9309292134c0d5ed3e1da3c88::" providerId="AD" clId="Web-{62772631-CAD6-3537-4EEB-74AA4CBCBDA7}" dt="2023-12-01T23:05:15.496" v="103"/>
          <ac:spMkLst>
            <pc:docMk/>
            <pc:sldMk cId="2470655117" sldId="273"/>
            <ac:spMk id="11" creationId="{A9F529C3-C941-49FD-8C67-82F134F64BDB}"/>
          </ac:spMkLst>
        </pc:spChg>
        <pc:spChg chg="add del">
          <ac:chgData name="Guest User" userId="S::urn:spo:anon#ad6599623e99015640be9436c347671b3675ecd9309292134c0d5ed3e1da3c88::" providerId="AD" clId="Web-{62772631-CAD6-3537-4EEB-74AA4CBCBDA7}" dt="2023-12-01T23:05:26.386" v="105"/>
          <ac:spMkLst>
            <pc:docMk/>
            <pc:sldMk cId="2470655117" sldId="273"/>
            <ac:spMk id="14" creationId="{664E23E2-7440-4E36-A67B-0F88C5F7E185}"/>
          </ac:spMkLst>
        </pc:spChg>
        <pc:spChg chg="add del">
          <ac:chgData name="Guest User" userId="S::urn:spo:anon#ad6599623e99015640be9436c347671b3675ecd9309292134c0d5ed3e1da3c88::" providerId="AD" clId="Web-{62772631-CAD6-3537-4EEB-74AA4CBCBDA7}" dt="2023-12-01T23:05:26.386" v="105"/>
          <ac:spMkLst>
            <pc:docMk/>
            <pc:sldMk cId="2470655117" sldId="273"/>
            <ac:spMk id="15" creationId="{B06949AE-010D-4C18-8AED-7872085ADD57}"/>
          </ac:spMkLst>
        </pc:spChg>
        <pc:spChg chg="add del">
          <ac:chgData name="Guest User" userId="S::urn:spo:anon#ad6599623e99015640be9436c347671b3675ecd9309292134c0d5ed3e1da3c88::" providerId="AD" clId="Web-{62772631-CAD6-3537-4EEB-74AA4CBCBDA7}" dt="2023-12-01T23:05:26.386" v="105"/>
          <ac:spMkLst>
            <pc:docMk/>
            <pc:sldMk cId="2470655117" sldId="273"/>
            <ac:spMk id="16" creationId="{FE54AADB-50C7-4293-94C0-27361A32B8CF}"/>
          </ac:spMkLst>
        </pc:spChg>
        <pc:spChg chg="add del">
          <ac:chgData name="Guest User" userId="S::urn:spo:anon#ad6599623e99015640be9436c347671b3675ecd9309292134c0d5ed3e1da3c88::" providerId="AD" clId="Web-{62772631-CAD6-3537-4EEB-74AA4CBCBDA7}" dt="2023-12-01T23:05:30.371" v="107"/>
          <ac:spMkLst>
            <pc:docMk/>
            <pc:sldMk cId="2470655117" sldId="273"/>
            <ac:spMk id="18" creationId="{5F9CFCE6-877F-4858-B8BD-2C52CA8AFBC4}"/>
          </ac:spMkLst>
        </pc:spChg>
        <pc:spChg chg="add del">
          <ac:chgData name="Guest User" userId="S::urn:spo:anon#ad6599623e99015640be9436c347671b3675ecd9309292134c0d5ed3e1da3c88::" providerId="AD" clId="Web-{62772631-CAD6-3537-4EEB-74AA4CBCBDA7}" dt="2023-12-01T23:05:30.371" v="107"/>
          <ac:spMkLst>
            <pc:docMk/>
            <pc:sldMk cId="2470655117" sldId="273"/>
            <ac:spMk id="19" creationId="{8213F8A0-12AE-4514-8372-0DD766EC28EE}"/>
          </ac:spMkLst>
        </pc:spChg>
        <pc:spChg chg="add del">
          <ac:chgData name="Guest User" userId="S::urn:spo:anon#ad6599623e99015640be9436c347671b3675ecd9309292134c0d5ed3e1da3c88::" providerId="AD" clId="Web-{62772631-CAD6-3537-4EEB-74AA4CBCBDA7}" dt="2023-12-01T23:05:30.371" v="107"/>
          <ac:spMkLst>
            <pc:docMk/>
            <pc:sldMk cId="2470655117" sldId="273"/>
            <ac:spMk id="20" creationId="{9EFF17D4-9A8C-4CE5-B096-D8CCD4400437}"/>
          </ac:spMkLst>
        </pc:spChg>
        <pc:spChg chg="add del">
          <ac:chgData name="Guest User" userId="S::urn:spo:anon#ad6599623e99015640be9436c347671b3675ecd9309292134c0d5ed3e1da3c88::" providerId="AD" clId="Web-{62772631-CAD6-3537-4EEB-74AA4CBCBDA7}" dt="2023-12-01T23:05:33.246" v="109"/>
          <ac:spMkLst>
            <pc:docMk/>
            <pc:sldMk cId="2470655117" sldId="273"/>
            <ac:spMk id="22" creationId="{1500B4A4-B1F1-41EA-886A-B8A210DBCA3B}"/>
          </ac:spMkLst>
        </pc:spChg>
        <pc:spChg chg="add del">
          <ac:chgData name="Guest User" userId="S::urn:spo:anon#ad6599623e99015640be9436c347671b3675ecd9309292134c0d5ed3e1da3c88::" providerId="AD" clId="Web-{62772631-CAD6-3537-4EEB-74AA4CBCBDA7}" dt="2023-12-01T23:05:33.246" v="109"/>
          <ac:spMkLst>
            <pc:docMk/>
            <pc:sldMk cId="2470655117" sldId="273"/>
            <ac:spMk id="23" creationId="{5E55A99C-0BDC-4DBE-8E40-9FA66F629FA1}"/>
          </ac:spMkLst>
        </pc:spChg>
        <pc:spChg chg="add del">
          <ac:chgData name="Guest User" userId="S::urn:spo:anon#ad6599623e99015640be9436c347671b3675ecd9309292134c0d5ed3e1da3c88::" providerId="AD" clId="Web-{62772631-CAD6-3537-4EEB-74AA4CBCBDA7}" dt="2023-12-01T23:43:37.402" v="1258"/>
          <ac:spMkLst>
            <pc:docMk/>
            <pc:sldMk cId="2470655117" sldId="273"/>
            <ac:spMk id="26" creationId="{A9F529C3-C941-49FD-8C67-82F134F64BDB}"/>
          </ac:spMkLst>
        </pc:spChg>
        <pc:spChg chg="add del">
          <ac:chgData name="Guest User" userId="S::urn:spo:anon#ad6599623e99015640be9436c347671b3675ecd9309292134c0d5ed3e1da3c88::" providerId="AD" clId="Web-{62772631-CAD6-3537-4EEB-74AA4CBCBDA7}" dt="2023-12-01T23:43:37.402" v="1258"/>
          <ac:spMkLst>
            <pc:docMk/>
            <pc:sldMk cId="2470655117" sldId="273"/>
            <ac:spMk id="27" creationId="{20586029-32A0-47E5-9AEC-AE3ABA6B94D0}"/>
          </ac:spMkLst>
        </pc:spChg>
        <pc:spChg chg="add">
          <ac:chgData name="Guest User" userId="S::urn:spo:anon#ad6599623e99015640be9436c347671b3675ecd9309292134c0d5ed3e1da3c88::" providerId="AD" clId="Web-{62772631-CAD6-3537-4EEB-74AA4CBCBDA7}" dt="2023-12-01T23:43:37.402" v="1258"/>
          <ac:spMkLst>
            <pc:docMk/>
            <pc:sldMk cId="2470655117" sldId="273"/>
            <ac:spMk id="33" creationId="{A9F529C3-C941-49FD-8C67-82F134F64BDB}"/>
          </ac:spMkLst>
        </pc:spChg>
        <pc:spChg chg="add">
          <ac:chgData name="Guest User" userId="S::urn:spo:anon#ad6599623e99015640be9436c347671b3675ecd9309292134c0d5ed3e1da3c88::" providerId="AD" clId="Web-{62772631-CAD6-3537-4EEB-74AA4CBCBDA7}" dt="2023-12-01T23:43:37.402" v="1258"/>
          <ac:spMkLst>
            <pc:docMk/>
            <pc:sldMk cId="2470655117" sldId="273"/>
            <ac:spMk id="35" creationId="{20586029-32A0-47E5-9AEC-AE3ABA6B94D0}"/>
          </ac:spMkLst>
        </pc:spChg>
        <pc:picChg chg="add mod ord">
          <ac:chgData name="Guest User" userId="S::urn:spo:anon#ad6599623e99015640be9436c347671b3675ecd9309292134c0d5ed3e1da3c88::" providerId="AD" clId="Web-{62772631-CAD6-3537-4EEB-74AA4CBCBDA7}" dt="2023-12-01T23:43:37.402" v="1258"/>
          <ac:picMkLst>
            <pc:docMk/>
            <pc:sldMk cId="2470655117" sldId="273"/>
            <ac:picMk id="2" creationId="{7FC63793-95E0-27C2-2D0C-5ABE37C9CC82}"/>
          </ac:picMkLst>
        </pc:picChg>
        <pc:picChg chg="add del mod">
          <ac:chgData name="Guest User" userId="S::urn:spo:anon#ad6599623e99015640be9436c347671b3675ecd9309292134c0d5ed3e1da3c88::" providerId="AD" clId="Web-{62772631-CAD6-3537-4EEB-74AA4CBCBDA7}" dt="2023-12-01T23:39:47.755" v="1235"/>
          <ac:picMkLst>
            <pc:docMk/>
            <pc:sldMk cId="2470655117" sldId="273"/>
            <ac:picMk id="3" creationId="{F65D8E0A-F50E-EFB1-EF9A-A6FB0BD27953}"/>
          </ac:picMkLst>
        </pc:picChg>
        <pc:picChg chg="add del mod">
          <ac:chgData name="Guest User" userId="S::urn:spo:anon#ad6599623e99015640be9436c347671b3675ecd9309292134c0d5ed3e1da3c88::" providerId="AD" clId="Web-{62772631-CAD6-3537-4EEB-74AA4CBCBDA7}" dt="2023-12-01T23:46:03.015" v="1279"/>
          <ac:picMkLst>
            <pc:docMk/>
            <pc:sldMk cId="2470655117" sldId="273"/>
            <ac:picMk id="4" creationId="{3FE5A692-78EF-47EA-E2FC-D3AB43D0596A}"/>
          </ac:picMkLst>
        </pc:picChg>
        <pc:picChg chg="add mod">
          <ac:chgData name="Guest User" userId="S::urn:spo:anon#ad6599623e99015640be9436c347671b3675ecd9309292134c0d5ed3e1da3c88::" providerId="AD" clId="Web-{62772631-CAD6-3537-4EEB-74AA4CBCBDA7}" dt="2023-12-01T23:47:05.251" v="1285" actId="1076"/>
          <ac:picMkLst>
            <pc:docMk/>
            <pc:sldMk cId="2470655117" sldId="273"/>
            <ac:picMk id="6" creationId="{EFD9F693-55EC-6E81-00F0-8C6AD9C0BA24}"/>
          </ac:picMkLst>
        </pc:picChg>
        <pc:cxnChg chg="add del">
          <ac:chgData name="Guest User" userId="S::urn:spo:anon#ad6599623e99015640be9436c347671b3675ecd9309292134c0d5ed3e1da3c88::" providerId="AD" clId="Web-{62772631-CAD6-3537-4EEB-74AA4CBCBDA7}" dt="2023-12-01T23:05:15.496" v="103"/>
          <ac:cxnSpMkLst>
            <pc:docMk/>
            <pc:sldMk cId="2470655117" sldId="273"/>
            <ac:cxnSpMk id="12" creationId="{8C730EAB-A532-4295-A302-FB4B90DB9F5E}"/>
          </ac:cxnSpMkLst>
        </pc:cxnChg>
        <pc:cxnChg chg="add del">
          <ac:chgData name="Guest User" userId="S::urn:spo:anon#ad6599623e99015640be9436c347671b3675ecd9309292134c0d5ed3e1da3c88::" providerId="AD" clId="Web-{62772631-CAD6-3537-4EEB-74AA4CBCBDA7}" dt="2023-12-01T23:05:33.246" v="109"/>
          <ac:cxnSpMkLst>
            <pc:docMk/>
            <pc:sldMk cId="2470655117" sldId="273"/>
            <ac:cxnSpMk id="24" creationId="{5D1CEE39-A6DC-4DE0-9789-206F1A9888BB}"/>
          </ac:cxnSpMkLst>
        </pc:cxnChg>
        <pc:cxnChg chg="add del">
          <ac:chgData name="Guest User" userId="S::urn:spo:anon#ad6599623e99015640be9436c347671b3675ecd9309292134c0d5ed3e1da3c88::" providerId="AD" clId="Web-{62772631-CAD6-3537-4EEB-74AA4CBCBDA7}" dt="2023-12-01T23:43:37.402" v="1258"/>
          <ac:cxnSpMkLst>
            <pc:docMk/>
            <pc:sldMk cId="2470655117" sldId="273"/>
            <ac:cxnSpMk id="28" creationId="{8C730EAB-A532-4295-A302-FB4B90DB9F5E}"/>
          </ac:cxnSpMkLst>
        </pc:cxnChg>
        <pc:cxnChg chg="add">
          <ac:chgData name="Guest User" userId="S::urn:spo:anon#ad6599623e99015640be9436c347671b3675ecd9309292134c0d5ed3e1da3c88::" providerId="AD" clId="Web-{62772631-CAD6-3537-4EEB-74AA4CBCBDA7}" dt="2023-12-01T23:43:37.402" v="1258"/>
          <ac:cxnSpMkLst>
            <pc:docMk/>
            <pc:sldMk cId="2470655117" sldId="273"/>
            <ac:cxnSpMk id="37" creationId="{8C730EAB-A532-4295-A302-FB4B90DB9F5E}"/>
          </ac:cxnSpMkLst>
        </pc:cxnChg>
      </pc:sldChg>
      <pc:sldChg chg="addSp delSp modSp new mod setBg">
        <pc:chgData name="Guest User" userId="S::urn:spo:anon#ad6599623e99015640be9436c347671b3675ecd9309292134c0d5ed3e1da3c88::" providerId="AD" clId="Web-{62772631-CAD6-3537-4EEB-74AA4CBCBDA7}" dt="2023-12-01T23:51:26.774" v="1639"/>
        <pc:sldMkLst>
          <pc:docMk/>
          <pc:sldMk cId="2118141776" sldId="274"/>
        </pc:sldMkLst>
        <pc:spChg chg="add mod">
          <ac:chgData name="Guest User" userId="S::urn:spo:anon#ad6599623e99015640be9436c347671b3675ecd9309292134c0d5ed3e1da3c88::" providerId="AD" clId="Web-{62772631-CAD6-3537-4EEB-74AA4CBCBDA7}" dt="2023-12-01T23:51:26.774" v="1639"/>
          <ac:spMkLst>
            <pc:docMk/>
            <pc:sldMk cId="2118141776" sldId="274"/>
            <ac:spMk id="3" creationId="{1D79450C-8DDC-F363-EE9D-EBE7590989AE}"/>
          </ac:spMkLst>
        </pc:spChg>
        <pc:spChg chg="add del">
          <ac:chgData name="Guest User" userId="S::urn:spo:anon#ad6599623e99015640be9436c347671b3675ecd9309292134c0d5ed3e1da3c88::" providerId="AD" clId="Web-{62772631-CAD6-3537-4EEB-74AA4CBCBDA7}" dt="2023-12-01T23:32:21.634" v="1011"/>
          <ac:spMkLst>
            <pc:docMk/>
            <pc:sldMk cId="2118141776" sldId="274"/>
            <ac:spMk id="4" creationId="{1E4AA4CC-7AC9-22E3-85C4-829540254E5B}"/>
          </ac:spMkLst>
        </pc:spChg>
        <pc:spChg chg="add del">
          <ac:chgData name="Guest User" userId="S::urn:spo:anon#ad6599623e99015640be9436c347671b3675ecd9309292134c0d5ed3e1da3c88::" providerId="AD" clId="Web-{62772631-CAD6-3537-4EEB-74AA4CBCBDA7}" dt="2023-12-01T23:51:24.993" v="1636"/>
          <ac:spMkLst>
            <pc:docMk/>
            <pc:sldMk cId="2118141776" sldId="274"/>
            <ac:spMk id="5" creationId="{01D0AF59-99C3-4251-AB9A-C966C6AD4400}"/>
          </ac:spMkLst>
        </pc:spChg>
        <pc:spChg chg="add del">
          <ac:chgData name="Guest User" userId="S::urn:spo:anon#ad6599623e99015640be9436c347671b3675ecd9309292134c0d5ed3e1da3c88::" providerId="AD" clId="Web-{62772631-CAD6-3537-4EEB-74AA4CBCBDA7}" dt="2023-12-01T23:51:24.993" v="1636"/>
          <ac:spMkLst>
            <pc:docMk/>
            <pc:sldMk cId="2118141776" sldId="274"/>
            <ac:spMk id="6" creationId="{1855405F-37A2-4869-9154-F8BE3BECE6C3}"/>
          </ac:spMkLst>
        </pc:spChg>
        <pc:spChg chg="add del">
          <ac:chgData name="Guest User" userId="S::urn:spo:anon#ad6599623e99015640be9436c347671b3675ecd9309292134c0d5ed3e1da3c88::" providerId="AD" clId="Web-{62772631-CAD6-3537-4EEB-74AA4CBCBDA7}" dt="2023-12-01T23:06:55.154" v="119"/>
          <ac:spMkLst>
            <pc:docMk/>
            <pc:sldMk cId="2118141776" sldId="274"/>
            <ac:spMk id="7" creationId="{42A4FC2C-047E-45A5-965D-8E1E3BF09BC6}"/>
          </ac:spMkLst>
        </pc:spChg>
        <pc:spChg chg="add">
          <ac:chgData name="Guest User" userId="S::urn:spo:anon#ad6599623e99015640be9436c347671b3675ecd9309292134c0d5ed3e1da3c88::" providerId="AD" clId="Web-{62772631-CAD6-3537-4EEB-74AA4CBCBDA7}" dt="2023-12-01T23:51:26.774" v="1639"/>
          <ac:spMkLst>
            <pc:docMk/>
            <pc:sldMk cId="2118141776" sldId="274"/>
            <ac:spMk id="8" creationId="{01D0AF59-99C3-4251-AB9A-C966C6AD4400}"/>
          </ac:spMkLst>
        </pc:spChg>
        <pc:spChg chg="add del">
          <ac:chgData name="Guest User" userId="S::urn:spo:anon#ad6599623e99015640be9436c347671b3675ecd9309292134c0d5ed3e1da3c88::" providerId="AD" clId="Web-{62772631-CAD6-3537-4EEB-74AA4CBCBDA7}" dt="2023-12-01T23:06:57.748" v="121"/>
          <ac:spMkLst>
            <pc:docMk/>
            <pc:sldMk cId="2118141776" sldId="274"/>
            <ac:spMk id="9" creationId="{83C98ABE-055B-441F-B07E-44F97F083C39}"/>
          </ac:spMkLst>
        </pc:spChg>
        <pc:spChg chg="add del">
          <ac:chgData name="Guest User" userId="S::urn:spo:anon#ad6599623e99015640be9436c347671b3675ecd9309292134c0d5ed3e1da3c88::" providerId="AD" clId="Web-{62772631-CAD6-3537-4EEB-74AA4CBCBDA7}" dt="2023-12-01T23:06:57.748" v="121"/>
          <ac:spMkLst>
            <pc:docMk/>
            <pc:sldMk cId="2118141776" sldId="274"/>
            <ac:spMk id="10" creationId="{F3060C83-F051-4F0E-ABAD-AA0DFC48B218}"/>
          </ac:spMkLst>
        </pc:spChg>
        <pc:spChg chg="add del">
          <ac:chgData name="Guest User" userId="S::urn:spo:anon#ad6599623e99015640be9436c347671b3675ecd9309292134c0d5ed3e1da3c88::" providerId="AD" clId="Web-{62772631-CAD6-3537-4EEB-74AA4CBCBDA7}" dt="2023-12-01T23:06:57.748" v="121"/>
          <ac:spMkLst>
            <pc:docMk/>
            <pc:sldMk cId="2118141776" sldId="274"/>
            <ac:spMk id="11" creationId="{29FDB030-9B49-4CED-8CCD-4D99382388AC}"/>
          </ac:spMkLst>
        </pc:spChg>
        <pc:spChg chg="add">
          <ac:chgData name="Guest User" userId="S::urn:spo:anon#ad6599623e99015640be9436c347671b3675ecd9309292134c0d5ed3e1da3c88::" providerId="AD" clId="Web-{62772631-CAD6-3537-4EEB-74AA4CBCBDA7}" dt="2023-12-01T23:51:26.774" v="1639"/>
          <ac:spMkLst>
            <pc:docMk/>
            <pc:sldMk cId="2118141776" sldId="274"/>
            <ac:spMk id="12" creationId="{1855405F-37A2-4869-9154-F8BE3BECE6C3}"/>
          </ac:spMkLst>
        </pc:spChg>
        <pc:spChg chg="add del">
          <ac:chgData name="Guest User" userId="S::urn:spo:anon#ad6599623e99015640be9436c347671b3675ecd9309292134c0d5ed3e1da3c88::" providerId="AD" clId="Web-{62772631-CAD6-3537-4EEB-74AA4CBCBDA7}" dt="2023-12-01T23:06:57.748" v="121"/>
          <ac:spMkLst>
            <pc:docMk/>
            <pc:sldMk cId="2118141776" sldId="274"/>
            <ac:spMk id="13" creationId="{3783CA14-24A1-485C-8B30-D6A5D87987AD}"/>
          </ac:spMkLst>
        </pc:spChg>
        <pc:spChg chg="add del">
          <ac:chgData name="Guest User" userId="S::urn:spo:anon#ad6599623e99015640be9436c347671b3675ecd9309292134c0d5ed3e1da3c88::" providerId="AD" clId="Web-{62772631-CAD6-3537-4EEB-74AA4CBCBDA7}" dt="2023-12-01T23:06:57.748" v="121"/>
          <ac:spMkLst>
            <pc:docMk/>
            <pc:sldMk cId="2118141776" sldId="274"/>
            <ac:spMk id="15" creationId="{9A97C86A-04D6-40F7-AE84-31AB43E6A846}"/>
          </ac:spMkLst>
        </pc:spChg>
        <pc:spChg chg="add del">
          <ac:chgData name="Guest User" userId="S::urn:spo:anon#ad6599623e99015640be9436c347671b3675ecd9309292134c0d5ed3e1da3c88::" providerId="AD" clId="Web-{62772631-CAD6-3537-4EEB-74AA4CBCBDA7}" dt="2023-12-01T23:06:57.748" v="121"/>
          <ac:spMkLst>
            <pc:docMk/>
            <pc:sldMk cId="2118141776" sldId="274"/>
            <ac:spMk id="17" creationId="{FF9F2414-84E8-453E-B1F3-389FDE8192D9}"/>
          </ac:spMkLst>
        </pc:spChg>
        <pc:spChg chg="add del">
          <ac:chgData name="Guest User" userId="S::urn:spo:anon#ad6599623e99015640be9436c347671b3675ecd9309292134c0d5ed3e1da3c88::" providerId="AD" clId="Web-{62772631-CAD6-3537-4EEB-74AA4CBCBDA7}" dt="2023-12-01T23:06:57.748" v="121"/>
          <ac:spMkLst>
            <pc:docMk/>
            <pc:sldMk cId="2118141776" sldId="274"/>
            <ac:spMk id="19" creationId="{3ECA69A1-7536-43AC-85EF-C7106179F5ED}"/>
          </ac:spMkLst>
        </pc:spChg>
        <pc:picChg chg="add mod">
          <ac:chgData name="Guest User" userId="S::urn:spo:anon#ad6599623e99015640be9436c347671b3675ecd9309292134c0d5ed3e1da3c88::" providerId="AD" clId="Web-{62772631-CAD6-3537-4EEB-74AA4CBCBDA7}" dt="2023-12-01T23:51:26.774" v="1639"/>
          <ac:picMkLst>
            <pc:docMk/>
            <pc:sldMk cId="2118141776" sldId="274"/>
            <ac:picMk id="2" creationId="{92C8CEB7-9D4C-CDAE-42ED-0FAF44A1B8B2}"/>
          </ac:picMkLst>
        </pc:picChg>
      </pc:sldChg>
      <pc:sldChg chg="addSp delSp modSp new mod setBg">
        <pc:chgData name="Guest User" userId="S::urn:spo:anon#ad6599623e99015640be9436c347671b3675ecd9309292134c0d5ed3e1da3c88::" providerId="AD" clId="Web-{62772631-CAD6-3537-4EEB-74AA4CBCBDA7}" dt="2023-12-01T23:51:38.102" v="1640"/>
        <pc:sldMkLst>
          <pc:docMk/>
          <pc:sldMk cId="3442937532" sldId="275"/>
        </pc:sldMkLst>
        <pc:spChg chg="add del">
          <ac:chgData name="Guest User" userId="S::urn:spo:anon#ad6599623e99015640be9436c347671b3675ecd9309292134c0d5ed3e1da3c88::" providerId="AD" clId="Web-{62772631-CAD6-3537-4EEB-74AA4CBCBDA7}" dt="2023-12-01T23:25:09.950" v="1006"/>
          <ac:spMkLst>
            <pc:docMk/>
            <pc:sldMk cId="3442937532" sldId="275"/>
            <ac:spMk id="5" creationId="{7340AAAD-9BDC-07AE-74AA-E528CD59FA61}"/>
          </ac:spMkLst>
        </pc:spChg>
        <pc:spChg chg="add mod">
          <ac:chgData name="Guest User" userId="S::urn:spo:anon#ad6599623e99015640be9436c347671b3675ecd9309292134c0d5ed3e1da3c88::" providerId="AD" clId="Web-{62772631-CAD6-3537-4EEB-74AA4CBCBDA7}" dt="2023-12-01T23:51:38.102" v="1640"/>
          <ac:spMkLst>
            <pc:docMk/>
            <pc:sldMk cId="3442937532" sldId="275"/>
            <ac:spMk id="6" creationId="{92B23B9D-2E88-5EB0-2731-063012167513}"/>
          </ac:spMkLst>
        </pc:spChg>
        <pc:spChg chg="add">
          <ac:chgData name="Guest User" userId="S::urn:spo:anon#ad6599623e99015640be9436c347671b3675ecd9309292134c0d5ed3e1da3c88::" providerId="AD" clId="Web-{62772631-CAD6-3537-4EEB-74AA4CBCBDA7}" dt="2023-12-01T23:51:38.102" v="1640"/>
          <ac:spMkLst>
            <pc:docMk/>
            <pc:sldMk cId="3442937532" sldId="275"/>
            <ac:spMk id="11" creationId="{01D0AF59-99C3-4251-AB9A-C966C6AD4400}"/>
          </ac:spMkLst>
        </pc:spChg>
        <pc:spChg chg="add">
          <ac:chgData name="Guest User" userId="S::urn:spo:anon#ad6599623e99015640be9436c347671b3675ecd9309292134c0d5ed3e1da3c88::" providerId="AD" clId="Web-{62772631-CAD6-3537-4EEB-74AA4CBCBDA7}" dt="2023-12-01T23:51:38.102" v="1640"/>
          <ac:spMkLst>
            <pc:docMk/>
            <pc:sldMk cId="3442937532" sldId="275"/>
            <ac:spMk id="13" creationId="{1855405F-37A2-4869-9154-F8BE3BECE6C3}"/>
          </ac:spMkLst>
        </pc:spChg>
        <pc:picChg chg="add mod">
          <ac:chgData name="Guest User" userId="S::urn:spo:anon#ad6599623e99015640be9436c347671b3675ecd9309292134c0d5ed3e1da3c88::" providerId="AD" clId="Web-{62772631-CAD6-3537-4EEB-74AA4CBCBDA7}" dt="2023-12-01T23:51:38.102" v="1640"/>
          <ac:picMkLst>
            <pc:docMk/>
            <pc:sldMk cId="3442937532" sldId="275"/>
            <ac:picMk id="2" creationId="{0631E988-E19D-42DB-E250-CF8D16C5C7C2}"/>
          </ac:picMkLst>
        </pc:picChg>
        <pc:picChg chg="add mod">
          <ac:chgData name="Guest User" userId="S::urn:spo:anon#ad6599623e99015640be9436c347671b3675ecd9309292134c0d5ed3e1da3c88::" providerId="AD" clId="Web-{62772631-CAD6-3537-4EEB-74AA4CBCBDA7}" dt="2023-12-01T23:51:38.102" v="1640"/>
          <ac:picMkLst>
            <pc:docMk/>
            <pc:sldMk cId="3442937532" sldId="275"/>
            <ac:picMk id="3" creationId="{D538495F-3110-AF45-221C-0DBE4B9A649C}"/>
          </ac:picMkLst>
        </pc:picChg>
        <pc:picChg chg="add del mod">
          <ac:chgData name="Guest User" userId="S::urn:spo:anon#ad6599623e99015640be9436c347671b3675ecd9309292134c0d5ed3e1da3c88::" providerId="AD" clId="Web-{62772631-CAD6-3537-4EEB-74AA4CBCBDA7}" dt="2023-12-01T23:10:04.785" v="134"/>
          <ac:picMkLst>
            <pc:docMk/>
            <pc:sldMk cId="3442937532" sldId="275"/>
            <ac:picMk id="4" creationId="{8B0D998C-6A65-DF63-8600-3AEC45F72199}"/>
          </ac:picMkLst>
        </pc:picChg>
      </pc:sldChg>
      <pc:sldChg chg="addSp delSp modSp new">
        <pc:chgData name="Guest User" userId="S::urn:spo:anon#ad6599623e99015640be9436c347671b3675ecd9309292134c0d5ed3e1da3c88::" providerId="AD" clId="Web-{62772631-CAD6-3537-4EEB-74AA4CBCBDA7}" dt="2023-12-02T00:06:57.237" v="2345" actId="1076"/>
        <pc:sldMkLst>
          <pc:docMk/>
          <pc:sldMk cId="1629397445" sldId="276"/>
        </pc:sldMkLst>
        <pc:spChg chg="add del mod">
          <ac:chgData name="Guest User" userId="S::urn:spo:anon#ad6599623e99015640be9436c347671b3675ecd9309292134c0d5ed3e1da3c88::" providerId="AD" clId="Web-{62772631-CAD6-3537-4EEB-74AA4CBCBDA7}" dt="2023-12-02T00:05:41.078" v="2331"/>
          <ac:spMkLst>
            <pc:docMk/>
            <pc:sldMk cId="1629397445" sldId="276"/>
            <ac:spMk id="3" creationId="{23AC1470-DFAF-79F0-F920-D4DF7056FE04}"/>
          </ac:spMkLst>
        </pc:spChg>
        <pc:picChg chg="add del mod">
          <ac:chgData name="Guest User" userId="S::urn:spo:anon#ad6599623e99015640be9436c347671b3675ecd9309292134c0d5ed3e1da3c88::" providerId="AD" clId="Web-{62772631-CAD6-3537-4EEB-74AA4CBCBDA7}" dt="2023-12-02T00:06:41.283" v="2337"/>
          <ac:picMkLst>
            <pc:docMk/>
            <pc:sldMk cId="1629397445" sldId="276"/>
            <ac:picMk id="2" creationId="{3069FC61-5284-BCB8-514A-B97F0C31301B}"/>
          </ac:picMkLst>
        </pc:picChg>
        <pc:picChg chg="add mod">
          <ac:chgData name="Guest User" userId="S::urn:spo:anon#ad6599623e99015640be9436c347671b3675ecd9309292134c0d5ed3e1da3c88::" providerId="AD" clId="Web-{62772631-CAD6-3537-4EEB-74AA4CBCBDA7}" dt="2023-12-02T00:06:57.237" v="2345" actId="1076"/>
          <ac:picMkLst>
            <pc:docMk/>
            <pc:sldMk cId="1629397445" sldId="276"/>
            <ac:picMk id="4" creationId="{C3DE5C5C-49B3-691F-BF21-9B5566E92F26}"/>
          </ac:picMkLst>
        </pc:picChg>
      </pc:sldChg>
      <pc:sldChg chg="addSp modSp new">
        <pc:chgData name="Guest User" userId="S::urn:spo:anon#ad6599623e99015640be9436c347671b3675ecd9309292134c0d5ed3e1da3c88::" providerId="AD" clId="Web-{62772631-CAD6-3537-4EEB-74AA4CBCBDA7}" dt="2023-12-01T23:42:08.087" v="1253" actId="20577"/>
        <pc:sldMkLst>
          <pc:docMk/>
          <pc:sldMk cId="2895754514" sldId="277"/>
        </pc:sldMkLst>
        <pc:spChg chg="add mod">
          <ac:chgData name="Guest User" userId="S::urn:spo:anon#ad6599623e99015640be9436c347671b3675ecd9309292134c0d5ed3e1da3c88::" providerId="AD" clId="Web-{62772631-CAD6-3537-4EEB-74AA4CBCBDA7}" dt="2023-12-01T23:13:22.212" v="160" actId="20577"/>
          <ac:spMkLst>
            <pc:docMk/>
            <pc:sldMk cId="2895754514" sldId="277"/>
            <ac:spMk id="2" creationId="{32540410-B4E8-B29B-3E41-8BD401F0F9EF}"/>
          </ac:spMkLst>
        </pc:spChg>
        <pc:spChg chg="add mod">
          <ac:chgData name="Guest User" userId="S::urn:spo:anon#ad6599623e99015640be9436c347671b3675ecd9309292134c0d5ed3e1da3c88::" providerId="AD" clId="Web-{62772631-CAD6-3537-4EEB-74AA4CBCBDA7}" dt="2023-12-01T23:42:08.087" v="1253" actId="20577"/>
          <ac:spMkLst>
            <pc:docMk/>
            <pc:sldMk cId="2895754514" sldId="277"/>
            <ac:spMk id="3" creationId="{03DC05C8-E7DB-E135-3956-0EB26859A4BF}"/>
          </ac:spMkLst>
        </pc:spChg>
      </pc:sldChg>
      <pc:sldChg chg="ord">
        <pc:chgData name="Guest User" userId="S::urn:spo:anon#ad6599623e99015640be9436c347671b3675ecd9309292134c0d5ed3e1da3c88::" providerId="AD" clId="Web-{62772631-CAD6-3537-4EEB-74AA4CBCBDA7}" dt="2023-12-01T23:36:32.781" v="1234"/>
        <pc:sldMkLst>
          <pc:docMk/>
          <pc:sldMk cId="1390288580" sldId="279"/>
        </pc:sldMkLst>
      </pc:sldChg>
      <pc:sldChg chg="addSp modSp new">
        <pc:chgData name="Guest User" userId="S::urn:spo:anon#ad6599623e99015640be9436c347671b3675ecd9309292134c0d5ed3e1da3c88::" providerId="AD" clId="Web-{62772631-CAD6-3537-4EEB-74AA4CBCBDA7}" dt="2023-12-01T23:59:43.678" v="2054" actId="20577"/>
        <pc:sldMkLst>
          <pc:docMk/>
          <pc:sldMk cId="75064264" sldId="280"/>
        </pc:sldMkLst>
        <pc:spChg chg="add mod">
          <ac:chgData name="Guest User" userId="S::urn:spo:anon#ad6599623e99015640be9436c347671b3675ecd9309292134c0d5ed3e1da3c88::" providerId="AD" clId="Web-{62772631-CAD6-3537-4EEB-74AA4CBCBDA7}" dt="2023-12-01T23:59:43.678" v="2054" actId="20577"/>
          <ac:spMkLst>
            <pc:docMk/>
            <pc:sldMk cId="75064264" sldId="280"/>
            <ac:spMk id="3" creationId="{1907230B-9D16-9DAE-81C2-EC19EDB9E04C}"/>
          </ac:spMkLst>
        </pc:spChg>
        <pc:picChg chg="add mod">
          <ac:chgData name="Guest User" userId="S::urn:spo:anon#ad6599623e99015640be9436c347671b3675ecd9309292134c0d5ed3e1da3c88::" providerId="AD" clId="Web-{62772631-CAD6-3537-4EEB-74AA4CBCBDA7}" dt="2023-12-01T23:52:36.620" v="1647" actId="1076"/>
          <ac:picMkLst>
            <pc:docMk/>
            <pc:sldMk cId="75064264" sldId="280"/>
            <ac:picMk id="2" creationId="{EC6D5B9C-1360-3D7A-A48D-B77820747276}"/>
          </ac:picMkLst>
        </pc:picChg>
      </pc:sldChg>
    </pc:docChg>
  </pc:docChgLst>
  <pc:docChgLst>
    <pc:chgData name="Madhuri Muppa" userId="ce9907ed-86d7-45fc-b327-f1bc414c21be" providerId="ADAL" clId="{F6936A87-07DC-4AA0-BF38-3D05A63501EA}"/>
    <pc:docChg chg="undo redo custSel addSld delSld modSld sldOrd addSection delSection modSection">
      <pc:chgData name="Madhuri Muppa" userId="ce9907ed-86d7-45fc-b327-f1bc414c21be" providerId="ADAL" clId="{F6936A87-07DC-4AA0-BF38-3D05A63501EA}" dt="2023-12-05T03:10:39.913" v="1349" actId="47"/>
      <pc:docMkLst>
        <pc:docMk/>
      </pc:docMkLst>
      <pc:sldChg chg="addSp delSp modSp mod">
        <pc:chgData name="Madhuri Muppa" userId="ce9907ed-86d7-45fc-b327-f1bc414c21be" providerId="ADAL" clId="{F6936A87-07DC-4AA0-BF38-3D05A63501EA}" dt="2023-12-01T23:58:39.807" v="1110" actId="20577"/>
        <pc:sldMkLst>
          <pc:docMk/>
          <pc:sldMk cId="1022551377" sldId="264"/>
        </pc:sldMkLst>
        <pc:spChg chg="mod">
          <ac:chgData name="Madhuri Muppa" userId="ce9907ed-86d7-45fc-b327-f1bc414c21be" providerId="ADAL" clId="{F6936A87-07DC-4AA0-BF38-3D05A63501EA}" dt="2023-12-01T21:41:02.480" v="183"/>
          <ac:spMkLst>
            <pc:docMk/>
            <pc:sldMk cId="1022551377" sldId="264"/>
            <ac:spMk id="2" creationId="{B8FD3DD8-F429-642A-A54B-2B7A3D56C982}"/>
          </ac:spMkLst>
        </pc:spChg>
        <pc:spChg chg="add del mod">
          <ac:chgData name="Madhuri Muppa" userId="ce9907ed-86d7-45fc-b327-f1bc414c21be" providerId="ADAL" clId="{F6936A87-07DC-4AA0-BF38-3D05A63501EA}" dt="2023-12-01T21:53:13.562" v="216" actId="478"/>
          <ac:spMkLst>
            <pc:docMk/>
            <pc:sldMk cId="1022551377" sldId="264"/>
            <ac:spMk id="20" creationId="{41C11E6A-FE93-D132-75CF-826F1CBACA3B}"/>
          </ac:spMkLst>
        </pc:spChg>
        <pc:spChg chg="add del mod">
          <ac:chgData name="Madhuri Muppa" userId="ce9907ed-86d7-45fc-b327-f1bc414c21be" providerId="ADAL" clId="{F6936A87-07DC-4AA0-BF38-3D05A63501EA}" dt="2023-12-01T21:53:24.344" v="218" actId="478"/>
          <ac:spMkLst>
            <pc:docMk/>
            <pc:sldMk cId="1022551377" sldId="264"/>
            <ac:spMk id="22" creationId="{2D95C997-4AB6-ABB7-F162-AF73260F4048}"/>
          </ac:spMkLst>
        </pc:spChg>
        <pc:spChg chg="add del mod">
          <ac:chgData name="Madhuri Muppa" userId="ce9907ed-86d7-45fc-b327-f1bc414c21be" providerId="ADAL" clId="{F6936A87-07DC-4AA0-BF38-3D05A63501EA}" dt="2023-12-01T21:53:29.741" v="220" actId="478"/>
          <ac:spMkLst>
            <pc:docMk/>
            <pc:sldMk cId="1022551377" sldId="264"/>
            <ac:spMk id="24" creationId="{7873E112-742D-F153-FD55-5FF28ECC15BA}"/>
          </ac:spMkLst>
        </pc:spChg>
        <pc:spChg chg="add del mod">
          <ac:chgData name="Madhuri Muppa" userId="ce9907ed-86d7-45fc-b327-f1bc414c21be" providerId="ADAL" clId="{F6936A87-07DC-4AA0-BF38-3D05A63501EA}" dt="2023-12-01T21:53:37.367" v="222" actId="478"/>
          <ac:spMkLst>
            <pc:docMk/>
            <pc:sldMk cId="1022551377" sldId="264"/>
            <ac:spMk id="26" creationId="{966A24FA-982F-533F-9C3C-462EBFBD345A}"/>
          </ac:spMkLst>
        </pc:spChg>
        <pc:spChg chg="add del mod">
          <ac:chgData name="Madhuri Muppa" userId="ce9907ed-86d7-45fc-b327-f1bc414c21be" providerId="ADAL" clId="{F6936A87-07DC-4AA0-BF38-3D05A63501EA}" dt="2023-12-01T21:53:45.183" v="225" actId="478"/>
          <ac:spMkLst>
            <pc:docMk/>
            <pc:sldMk cId="1022551377" sldId="264"/>
            <ac:spMk id="28" creationId="{C63BF2A0-51BE-D46F-4A7F-FB87C6906EE3}"/>
          </ac:spMkLst>
        </pc:spChg>
        <pc:spChg chg="add del mod">
          <ac:chgData name="Madhuri Muppa" userId="ce9907ed-86d7-45fc-b327-f1bc414c21be" providerId="ADAL" clId="{F6936A87-07DC-4AA0-BF38-3D05A63501EA}" dt="2023-12-01T21:54:06.633" v="229" actId="478"/>
          <ac:spMkLst>
            <pc:docMk/>
            <pc:sldMk cId="1022551377" sldId="264"/>
            <ac:spMk id="30" creationId="{528C9B8B-3BE5-B6D6-7A85-5DC80ECA21D5}"/>
          </ac:spMkLst>
        </pc:spChg>
        <pc:spChg chg="add del mod">
          <ac:chgData name="Madhuri Muppa" userId="ce9907ed-86d7-45fc-b327-f1bc414c21be" providerId="ADAL" clId="{F6936A87-07DC-4AA0-BF38-3D05A63501EA}" dt="2023-12-01T21:54:02.793" v="228" actId="478"/>
          <ac:spMkLst>
            <pc:docMk/>
            <pc:sldMk cId="1022551377" sldId="264"/>
            <ac:spMk id="32" creationId="{5649631D-FDE4-E13D-680C-7EF3ED778766}"/>
          </ac:spMkLst>
        </pc:spChg>
        <pc:spChg chg="add del mod">
          <ac:chgData name="Madhuri Muppa" userId="ce9907ed-86d7-45fc-b327-f1bc414c21be" providerId="ADAL" clId="{F6936A87-07DC-4AA0-BF38-3D05A63501EA}" dt="2023-12-01T21:54:16.591" v="231" actId="478"/>
          <ac:spMkLst>
            <pc:docMk/>
            <pc:sldMk cId="1022551377" sldId="264"/>
            <ac:spMk id="34" creationId="{2E8A3C9A-AFCD-04F8-7ED0-189B70C21179}"/>
          </ac:spMkLst>
        </pc:spChg>
        <pc:spChg chg="add del mod">
          <ac:chgData name="Madhuri Muppa" userId="ce9907ed-86d7-45fc-b327-f1bc414c21be" providerId="ADAL" clId="{F6936A87-07DC-4AA0-BF38-3D05A63501EA}" dt="2023-12-01T21:55:09.974" v="253" actId="478"/>
          <ac:spMkLst>
            <pc:docMk/>
            <pc:sldMk cId="1022551377" sldId="264"/>
            <ac:spMk id="36" creationId="{7219A02D-D0DD-0412-9FB0-8C0EF84953BF}"/>
          </ac:spMkLst>
        </pc:spChg>
        <pc:spChg chg="add del mod">
          <ac:chgData name="Madhuri Muppa" userId="ce9907ed-86d7-45fc-b327-f1bc414c21be" providerId="ADAL" clId="{F6936A87-07DC-4AA0-BF38-3D05A63501EA}" dt="2023-12-01T21:55:10.352" v="255" actId="478"/>
          <ac:spMkLst>
            <pc:docMk/>
            <pc:sldMk cId="1022551377" sldId="264"/>
            <ac:spMk id="38" creationId="{683BA02D-5F81-03F8-B01B-FC86F6F00A87}"/>
          </ac:spMkLst>
        </pc:spChg>
        <pc:spChg chg="add del mod">
          <ac:chgData name="Madhuri Muppa" userId="ce9907ed-86d7-45fc-b327-f1bc414c21be" providerId="ADAL" clId="{F6936A87-07DC-4AA0-BF38-3D05A63501EA}" dt="2023-12-01T21:55:10.729" v="257" actId="478"/>
          <ac:spMkLst>
            <pc:docMk/>
            <pc:sldMk cId="1022551377" sldId="264"/>
            <ac:spMk id="40" creationId="{E3121708-0DA9-2D8D-7215-C234F91D2517}"/>
          </ac:spMkLst>
        </pc:spChg>
        <pc:spChg chg="add del mod">
          <ac:chgData name="Madhuri Muppa" userId="ce9907ed-86d7-45fc-b327-f1bc414c21be" providerId="ADAL" clId="{F6936A87-07DC-4AA0-BF38-3D05A63501EA}" dt="2023-12-01T21:55:11.092" v="259" actId="478"/>
          <ac:spMkLst>
            <pc:docMk/>
            <pc:sldMk cId="1022551377" sldId="264"/>
            <ac:spMk id="42" creationId="{AB43E58E-3361-9EA7-AF2C-32BC5E6BEBDD}"/>
          </ac:spMkLst>
        </pc:spChg>
        <pc:spChg chg="add del mod">
          <ac:chgData name="Madhuri Muppa" userId="ce9907ed-86d7-45fc-b327-f1bc414c21be" providerId="ADAL" clId="{F6936A87-07DC-4AA0-BF38-3D05A63501EA}" dt="2023-12-01T21:55:12.089" v="261" actId="478"/>
          <ac:spMkLst>
            <pc:docMk/>
            <pc:sldMk cId="1022551377" sldId="264"/>
            <ac:spMk id="44" creationId="{3C073FBA-15C9-473E-6D97-BBFAB9722A74}"/>
          </ac:spMkLst>
        </pc:spChg>
        <pc:spChg chg="add del mod">
          <ac:chgData name="Madhuri Muppa" userId="ce9907ed-86d7-45fc-b327-f1bc414c21be" providerId="ADAL" clId="{F6936A87-07DC-4AA0-BF38-3D05A63501EA}" dt="2023-12-01T21:55:43.515" v="268" actId="478"/>
          <ac:spMkLst>
            <pc:docMk/>
            <pc:sldMk cId="1022551377" sldId="264"/>
            <ac:spMk id="46" creationId="{AAC98985-AC62-DD51-F2C5-85BE82E11C6B}"/>
          </ac:spMkLst>
        </pc:spChg>
        <pc:spChg chg="mod">
          <ac:chgData name="Madhuri Muppa" userId="ce9907ed-86d7-45fc-b327-f1bc414c21be" providerId="ADAL" clId="{F6936A87-07DC-4AA0-BF38-3D05A63501EA}" dt="2023-12-01T23:57:38.746" v="1048"/>
          <ac:spMkLst>
            <pc:docMk/>
            <pc:sldMk cId="1022551377" sldId="264"/>
            <ac:spMk id="263" creationId="{91231B61-9CD0-674A-32E7-95BC46157F7B}"/>
          </ac:spMkLst>
        </pc:spChg>
        <pc:spChg chg="mod">
          <ac:chgData name="Madhuri Muppa" userId="ce9907ed-86d7-45fc-b327-f1bc414c21be" providerId="ADAL" clId="{F6936A87-07DC-4AA0-BF38-3D05A63501EA}" dt="2023-12-01T23:57:57.214" v="1067" actId="20577"/>
          <ac:spMkLst>
            <pc:docMk/>
            <pc:sldMk cId="1022551377" sldId="264"/>
            <ac:spMk id="264" creationId="{444E6647-9BAF-07AE-BBF1-83FA6DC4072E}"/>
          </ac:spMkLst>
        </pc:spChg>
        <pc:spChg chg="mod">
          <ac:chgData name="Madhuri Muppa" userId="ce9907ed-86d7-45fc-b327-f1bc414c21be" providerId="ADAL" clId="{F6936A87-07DC-4AA0-BF38-3D05A63501EA}" dt="2023-12-01T21:41:02.480" v="183"/>
          <ac:spMkLst>
            <pc:docMk/>
            <pc:sldMk cId="1022551377" sldId="264"/>
            <ac:spMk id="265" creationId="{D110C43B-3BD5-F0DA-463B-1D168FBBAE4A}"/>
          </ac:spMkLst>
        </pc:spChg>
        <pc:spChg chg="mod">
          <ac:chgData name="Madhuri Muppa" userId="ce9907ed-86d7-45fc-b327-f1bc414c21be" providerId="ADAL" clId="{F6936A87-07DC-4AA0-BF38-3D05A63501EA}" dt="2023-12-01T22:23:58.830" v="495" actId="14100"/>
          <ac:spMkLst>
            <pc:docMk/>
            <pc:sldMk cId="1022551377" sldId="264"/>
            <ac:spMk id="266" creationId="{89C7E73A-3CB5-AE6C-7714-35FD39034306}"/>
          </ac:spMkLst>
        </pc:spChg>
        <pc:spChg chg="mod">
          <ac:chgData name="Madhuri Muppa" userId="ce9907ed-86d7-45fc-b327-f1bc414c21be" providerId="ADAL" clId="{F6936A87-07DC-4AA0-BF38-3D05A63501EA}" dt="2023-12-01T23:58:28.795" v="1104" actId="20577"/>
          <ac:spMkLst>
            <pc:docMk/>
            <pc:sldMk cId="1022551377" sldId="264"/>
            <ac:spMk id="267" creationId="{14EE146A-A3AF-97C5-8574-E54D36E51A2A}"/>
          </ac:spMkLst>
        </pc:spChg>
        <pc:spChg chg="mod">
          <ac:chgData name="Madhuri Muppa" userId="ce9907ed-86d7-45fc-b327-f1bc414c21be" providerId="ADAL" clId="{F6936A87-07DC-4AA0-BF38-3D05A63501EA}" dt="2023-12-01T23:58:39.807" v="1110" actId="20577"/>
          <ac:spMkLst>
            <pc:docMk/>
            <pc:sldMk cId="1022551377" sldId="264"/>
            <ac:spMk id="268" creationId="{8B4CB7E2-7960-1B70-3D3D-2A371640BDF8}"/>
          </ac:spMkLst>
        </pc:spChg>
        <pc:spChg chg="mod">
          <ac:chgData name="Madhuri Muppa" userId="ce9907ed-86d7-45fc-b327-f1bc414c21be" providerId="ADAL" clId="{F6936A87-07DC-4AA0-BF38-3D05A63501EA}" dt="2023-12-01T21:41:02.480" v="183"/>
          <ac:spMkLst>
            <pc:docMk/>
            <pc:sldMk cId="1022551377" sldId="264"/>
            <ac:spMk id="269" creationId="{DB10A30D-9BD3-5888-149F-32477C179636}"/>
          </ac:spMkLst>
        </pc:spChg>
        <pc:spChg chg="del mod">
          <ac:chgData name="Madhuri Muppa" userId="ce9907ed-86d7-45fc-b327-f1bc414c21be" providerId="ADAL" clId="{F6936A87-07DC-4AA0-BF38-3D05A63501EA}" dt="2023-12-01T21:53:10.653" v="215" actId="478"/>
          <ac:spMkLst>
            <pc:docMk/>
            <pc:sldMk cId="1022551377" sldId="264"/>
            <ac:spMk id="271" creationId="{68226335-DDFB-9B56-B491-EF87BC55A3FC}"/>
          </ac:spMkLst>
        </pc:spChg>
        <pc:spChg chg="mod">
          <ac:chgData name="Madhuri Muppa" userId="ce9907ed-86d7-45fc-b327-f1bc414c21be" providerId="ADAL" clId="{F6936A87-07DC-4AA0-BF38-3D05A63501EA}" dt="2023-12-01T21:41:02.480" v="183"/>
          <ac:spMkLst>
            <pc:docMk/>
            <pc:sldMk cId="1022551377" sldId="264"/>
            <ac:spMk id="273" creationId="{745B3279-7BA2-8E68-432E-54243A1FD0F9}"/>
          </ac:spMkLst>
        </pc:spChg>
        <pc:spChg chg="mod">
          <ac:chgData name="Madhuri Muppa" userId="ce9907ed-86d7-45fc-b327-f1bc414c21be" providerId="ADAL" clId="{F6936A87-07DC-4AA0-BF38-3D05A63501EA}" dt="2023-12-01T21:41:02.480" v="183"/>
          <ac:spMkLst>
            <pc:docMk/>
            <pc:sldMk cId="1022551377" sldId="264"/>
            <ac:spMk id="274" creationId="{43D97B0F-3AFC-B0A9-EFD6-5CB477BC5BBD}"/>
          </ac:spMkLst>
        </pc:spChg>
        <pc:spChg chg="mod">
          <ac:chgData name="Madhuri Muppa" userId="ce9907ed-86d7-45fc-b327-f1bc414c21be" providerId="ADAL" clId="{F6936A87-07DC-4AA0-BF38-3D05A63501EA}" dt="2023-12-01T21:41:02.480" v="183"/>
          <ac:spMkLst>
            <pc:docMk/>
            <pc:sldMk cId="1022551377" sldId="264"/>
            <ac:spMk id="275" creationId="{F84A7BD9-34DC-C32E-C251-A053B738F2E0}"/>
          </ac:spMkLst>
        </pc:spChg>
        <pc:spChg chg="mod">
          <ac:chgData name="Madhuri Muppa" userId="ce9907ed-86d7-45fc-b327-f1bc414c21be" providerId="ADAL" clId="{F6936A87-07DC-4AA0-BF38-3D05A63501EA}" dt="2023-12-01T21:41:02.480" v="183"/>
          <ac:spMkLst>
            <pc:docMk/>
            <pc:sldMk cId="1022551377" sldId="264"/>
            <ac:spMk id="276" creationId="{D47368D5-B9FE-A539-CF1E-16ACB87CDD4C}"/>
          </ac:spMkLst>
        </pc:spChg>
        <pc:spChg chg="mod">
          <ac:chgData name="Madhuri Muppa" userId="ce9907ed-86d7-45fc-b327-f1bc414c21be" providerId="ADAL" clId="{F6936A87-07DC-4AA0-BF38-3D05A63501EA}" dt="2023-12-01T21:41:02.480" v="183"/>
          <ac:spMkLst>
            <pc:docMk/>
            <pc:sldMk cId="1022551377" sldId="264"/>
            <ac:spMk id="277" creationId="{F12B66A6-F722-1FB3-4CC8-921D8DC612DD}"/>
          </ac:spMkLst>
        </pc:spChg>
        <pc:spChg chg="mod">
          <ac:chgData name="Madhuri Muppa" userId="ce9907ed-86d7-45fc-b327-f1bc414c21be" providerId="ADAL" clId="{F6936A87-07DC-4AA0-BF38-3D05A63501EA}" dt="2023-12-01T21:41:02.480" v="183"/>
          <ac:spMkLst>
            <pc:docMk/>
            <pc:sldMk cId="1022551377" sldId="264"/>
            <ac:spMk id="278" creationId="{ADCB6210-3A13-AB13-8353-1A266266FEB1}"/>
          </ac:spMkLst>
        </pc:spChg>
        <pc:spChg chg="mod">
          <ac:chgData name="Madhuri Muppa" userId="ce9907ed-86d7-45fc-b327-f1bc414c21be" providerId="ADAL" clId="{F6936A87-07DC-4AA0-BF38-3D05A63501EA}" dt="2023-12-01T21:41:02.480" v="183"/>
          <ac:spMkLst>
            <pc:docMk/>
            <pc:sldMk cId="1022551377" sldId="264"/>
            <ac:spMk id="279" creationId="{34671589-2114-4EDD-65A5-B3B33E39DFD8}"/>
          </ac:spMkLst>
        </pc:spChg>
        <pc:spChg chg="mod">
          <ac:chgData name="Madhuri Muppa" userId="ce9907ed-86d7-45fc-b327-f1bc414c21be" providerId="ADAL" clId="{F6936A87-07DC-4AA0-BF38-3D05A63501EA}" dt="2023-12-01T21:41:02.480" v="183"/>
          <ac:spMkLst>
            <pc:docMk/>
            <pc:sldMk cId="1022551377" sldId="264"/>
            <ac:spMk id="280" creationId="{0EFBAFE6-32B9-F706-1F4A-60B71FE14B6D}"/>
          </ac:spMkLst>
        </pc:spChg>
        <pc:spChg chg="mod">
          <ac:chgData name="Madhuri Muppa" userId="ce9907ed-86d7-45fc-b327-f1bc414c21be" providerId="ADAL" clId="{F6936A87-07DC-4AA0-BF38-3D05A63501EA}" dt="2023-12-01T21:41:02.480" v="183"/>
          <ac:spMkLst>
            <pc:docMk/>
            <pc:sldMk cId="1022551377" sldId="264"/>
            <ac:spMk id="281" creationId="{9EEBAB63-5930-E402-F34A-098FE0B07895}"/>
          </ac:spMkLst>
        </pc:spChg>
        <pc:spChg chg="mod">
          <ac:chgData name="Madhuri Muppa" userId="ce9907ed-86d7-45fc-b327-f1bc414c21be" providerId="ADAL" clId="{F6936A87-07DC-4AA0-BF38-3D05A63501EA}" dt="2023-12-01T21:41:02.480" v="183"/>
          <ac:spMkLst>
            <pc:docMk/>
            <pc:sldMk cId="1022551377" sldId="264"/>
            <ac:spMk id="282" creationId="{8374675A-1EDC-38ED-C483-9B29FE1846B2}"/>
          </ac:spMkLst>
        </pc:spChg>
        <pc:spChg chg="mod">
          <ac:chgData name="Madhuri Muppa" userId="ce9907ed-86d7-45fc-b327-f1bc414c21be" providerId="ADAL" clId="{F6936A87-07DC-4AA0-BF38-3D05A63501EA}" dt="2023-12-01T21:41:02.480" v="183"/>
          <ac:spMkLst>
            <pc:docMk/>
            <pc:sldMk cId="1022551377" sldId="264"/>
            <ac:spMk id="283" creationId="{B2FACCCC-FFD3-E5B4-A5C4-3B9FBADE8B16}"/>
          </ac:spMkLst>
        </pc:spChg>
        <pc:spChg chg="mod">
          <ac:chgData name="Madhuri Muppa" userId="ce9907ed-86d7-45fc-b327-f1bc414c21be" providerId="ADAL" clId="{F6936A87-07DC-4AA0-BF38-3D05A63501EA}" dt="2023-12-01T21:41:02.480" v="183"/>
          <ac:spMkLst>
            <pc:docMk/>
            <pc:sldMk cId="1022551377" sldId="264"/>
            <ac:spMk id="284" creationId="{150A5BD5-F9D9-9FFB-1068-8524387C72A0}"/>
          </ac:spMkLst>
        </pc:spChg>
        <pc:spChg chg="mod">
          <ac:chgData name="Madhuri Muppa" userId="ce9907ed-86d7-45fc-b327-f1bc414c21be" providerId="ADAL" clId="{F6936A87-07DC-4AA0-BF38-3D05A63501EA}" dt="2023-12-01T21:41:02.480" v="183"/>
          <ac:spMkLst>
            <pc:docMk/>
            <pc:sldMk cId="1022551377" sldId="264"/>
            <ac:spMk id="285" creationId="{FE4F5FDA-F55F-8D16-72ED-6290F537C614}"/>
          </ac:spMkLst>
        </pc:spChg>
        <pc:spChg chg="mod">
          <ac:chgData name="Madhuri Muppa" userId="ce9907ed-86d7-45fc-b327-f1bc414c21be" providerId="ADAL" clId="{F6936A87-07DC-4AA0-BF38-3D05A63501EA}" dt="2023-12-01T21:41:02.480" v="183"/>
          <ac:spMkLst>
            <pc:docMk/>
            <pc:sldMk cId="1022551377" sldId="264"/>
            <ac:spMk id="286" creationId="{DACDAC88-2536-9663-DA5F-11D0F3670E67}"/>
          </ac:spMkLst>
        </pc:spChg>
        <pc:spChg chg="mod">
          <ac:chgData name="Madhuri Muppa" userId="ce9907ed-86d7-45fc-b327-f1bc414c21be" providerId="ADAL" clId="{F6936A87-07DC-4AA0-BF38-3D05A63501EA}" dt="2023-12-01T21:41:02.480" v="183"/>
          <ac:spMkLst>
            <pc:docMk/>
            <pc:sldMk cId="1022551377" sldId="264"/>
            <ac:spMk id="287" creationId="{D74A62AC-4C68-5F3A-0369-CB16CE9ECD30}"/>
          </ac:spMkLst>
        </pc:spChg>
        <pc:spChg chg="mod">
          <ac:chgData name="Madhuri Muppa" userId="ce9907ed-86d7-45fc-b327-f1bc414c21be" providerId="ADAL" clId="{F6936A87-07DC-4AA0-BF38-3D05A63501EA}" dt="2023-12-01T21:41:02.480" v="183"/>
          <ac:spMkLst>
            <pc:docMk/>
            <pc:sldMk cId="1022551377" sldId="264"/>
            <ac:spMk id="288" creationId="{8197C9DB-38E8-4F0F-01D2-6D0580B6F384}"/>
          </ac:spMkLst>
        </pc:spChg>
        <pc:spChg chg="mod">
          <ac:chgData name="Madhuri Muppa" userId="ce9907ed-86d7-45fc-b327-f1bc414c21be" providerId="ADAL" clId="{F6936A87-07DC-4AA0-BF38-3D05A63501EA}" dt="2023-12-01T21:41:02.480" v="183"/>
          <ac:spMkLst>
            <pc:docMk/>
            <pc:sldMk cId="1022551377" sldId="264"/>
            <ac:spMk id="289" creationId="{48904E39-066E-40C7-DE78-D5639F782D88}"/>
          </ac:spMkLst>
        </pc:spChg>
        <pc:spChg chg="mod">
          <ac:chgData name="Madhuri Muppa" userId="ce9907ed-86d7-45fc-b327-f1bc414c21be" providerId="ADAL" clId="{F6936A87-07DC-4AA0-BF38-3D05A63501EA}" dt="2023-12-01T21:41:02.480" v="183"/>
          <ac:spMkLst>
            <pc:docMk/>
            <pc:sldMk cId="1022551377" sldId="264"/>
            <ac:spMk id="290" creationId="{02106550-A384-3B23-9FF9-D7BE858EE145}"/>
          </ac:spMkLst>
        </pc:spChg>
        <pc:spChg chg="mod">
          <ac:chgData name="Madhuri Muppa" userId="ce9907ed-86d7-45fc-b327-f1bc414c21be" providerId="ADAL" clId="{F6936A87-07DC-4AA0-BF38-3D05A63501EA}" dt="2023-12-01T21:41:02.480" v="183"/>
          <ac:spMkLst>
            <pc:docMk/>
            <pc:sldMk cId="1022551377" sldId="264"/>
            <ac:spMk id="291" creationId="{493F4B56-179C-0078-0387-85B9555D2866}"/>
          </ac:spMkLst>
        </pc:spChg>
        <pc:spChg chg="mod">
          <ac:chgData name="Madhuri Muppa" userId="ce9907ed-86d7-45fc-b327-f1bc414c21be" providerId="ADAL" clId="{F6936A87-07DC-4AA0-BF38-3D05A63501EA}" dt="2023-12-01T21:41:02.480" v="183"/>
          <ac:spMkLst>
            <pc:docMk/>
            <pc:sldMk cId="1022551377" sldId="264"/>
            <ac:spMk id="292" creationId="{A1042EAE-1469-92E7-8356-4610F727CAB2}"/>
          </ac:spMkLst>
        </pc:spChg>
        <pc:spChg chg="mod">
          <ac:chgData name="Madhuri Muppa" userId="ce9907ed-86d7-45fc-b327-f1bc414c21be" providerId="ADAL" clId="{F6936A87-07DC-4AA0-BF38-3D05A63501EA}" dt="2023-12-01T21:55:30.792" v="266" actId="20577"/>
          <ac:spMkLst>
            <pc:docMk/>
            <pc:sldMk cId="1022551377" sldId="264"/>
            <ac:spMk id="293" creationId="{125245E3-5C7E-D945-C4A8-A3A61ED9BC3F}"/>
          </ac:spMkLst>
        </pc:spChg>
        <pc:spChg chg="del mod">
          <ac:chgData name="Madhuri Muppa" userId="ce9907ed-86d7-45fc-b327-f1bc414c21be" providerId="ADAL" clId="{F6936A87-07DC-4AA0-BF38-3D05A63501EA}" dt="2023-12-01T21:53:34.467" v="221" actId="478"/>
          <ac:spMkLst>
            <pc:docMk/>
            <pc:sldMk cId="1022551377" sldId="264"/>
            <ac:spMk id="295" creationId="{78C3BD26-6468-41A4-7738-D9A9E2683667}"/>
          </ac:spMkLst>
        </pc:spChg>
        <pc:spChg chg="del mod">
          <ac:chgData name="Madhuri Muppa" userId="ce9907ed-86d7-45fc-b327-f1bc414c21be" providerId="ADAL" clId="{F6936A87-07DC-4AA0-BF38-3D05A63501EA}" dt="2023-12-01T21:53:42.621" v="223" actId="478"/>
          <ac:spMkLst>
            <pc:docMk/>
            <pc:sldMk cId="1022551377" sldId="264"/>
            <ac:spMk id="297" creationId="{097ED6A4-0C9F-1418-22B8-6FFC42E2A541}"/>
          </ac:spMkLst>
        </pc:spChg>
        <pc:spChg chg="del mod">
          <ac:chgData name="Madhuri Muppa" userId="ce9907ed-86d7-45fc-b327-f1bc414c21be" providerId="ADAL" clId="{F6936A87-07DC-4AA0-BF38-3D05A63501EA}" dt="2023-12-01T21:53:18.619" v="217" actId="478"/>
          <ac:spMkLst>
            <pc:docMk/>
            <pc:sldMk cId="1022551377" sldId="264"/>
            <ac:spMk id="299" creationId="{93B3FC1F-AE05-26ED-D489-C1EDC552BBEF}"/>
          </ac:spMkLst>
        </pc:spChg>
        <pc:spChg chg="del mod">
          <ac:chgData name="Madhuri Muppa" userId="ce9907ed-86d7-45fc-b327-f1bc414c21be" providerId="ADAL" clId="{F6936A87-07DC-4AA0-BF38-3D05A63501EA}" dt="2023-12-01T21:53:27.692" v="219" actId="478"/>
          <ac:spMkLst>
            <pc:docMk/>
            <pc:sldMk cId="1022551377" sldId="264"/>
            <ac:spMk id="301" creationId="{D8E40FF0-FF74-5E89-0D80-9EE2D142A362}"/>
          </ac:spMkLst>
        </pc:spChg>
        <pc:spChg chg="del mod">
          <ac:chgData name="Madhuri Muppa" userId="ce9907ed-86d7-45fc-b327-f1bc414c21be" providerId="ADAL" clId="{F6936A87-07DC-4AA0-BF38-3D05A63501EA}" dt="2023-12-01T21:53:56.456" v="227" actId="478"/>
          <ac:spMkLst>
            <pc:docMk/>
            <pc:sldMk cId="1022551377" sldId="264"/>
            <ac:spMk id="303" creationId="{B0868DF3-084C-C33D-EB94-98E9DFB224EC}"/>
          </ac:spMkLst>
        </pc:spChg>
        <pc:spChg chg="del mod">
          <ac:chgData name="Madhuri Muppa" userId="ce9907ed-86d7-45fc-b327-f1bc414c21be" providerId="ADAL" clId="{F6936A87-07DC-4AA0-BF38-3D05A63501EA}" dt="2023-12-01T21:53:53.108" v="226" actId="478"/>
          <ac:spMkLst>
            <pc:docMk/>
            <pc:sldMk cId="1022551377" sldId="264"/>
            <ac:spMk id="305" creationId="{728D2687-FAA2-D8CB-947F-98E894C344FF}"/>
          </ac:spMkLst>
        </pc:spChg>
        <pc:spChg chg="add del mod">
          <ac:chgData name="Madhuri Muppa" userId="ce9907ed-86d7-45fc-b327-f1bc414c21be" providerId="ADAL" clId="{F6936A87-07DC-4AA0-BF38-3D05A63501EA}" dt="2023-12-01T21:55:10.163" v="254" actId="478"/>
          <ac:spMkLst>
            <pc:docMk/>
            <pc:sldMk cId="1022551377" sldId="264"/>
            <ac:spMk id="307" creationId="{08A7DCB8-955E-6D19-3812-CF15BD5EB925}"/>
          </ac:spMkLst>
        </pc:spChg>
        <pc:spChg chg="add del mod">
          <ac:chgData name="Madhuri Muppa" userId="ce9907ed-86d7-45fc-b327-f1bc414c21be" providerId="ADAL" clId="{F6936A87-07DC-4AA0-BF38-3D05A63501EA}" dt="2023-12-01T21:55:10.541" v="256" actId="478"/>
          <ac:spMkLst>
            <pc:docMk/>
            <pc:sldMk cId="1022551377" sldId="264"/>
            <ac:spMk id="308" creationId="{55172C09-D26E-FD6D-FBC7-7B761837826F}"/>
          </ac:spMkLst>
        </pc:spChg>
        <pc:spChg chg="del mod">
          <ac:chgData name="Madhuri Muppa" userId="ce9907ed-86d7-45fc-b327-f1bc414c21be" providerId="ADAL" clId="{F6936A87-07DC-4AA0-BF38-3D05A63501EA}" dt="2023-12-01T21:54:12.617" v="230" actId="478"/>
          <ac:spMkLst>
            <pc:docMk/>
            <pc:sldMk cId="1022551377" sldId="264"/>
            <ac:spMk id="309" creationId="{E7ADC2B0-9268-2F97-3837-9F441887C41C}"/>
          </ac:spMkLst>
        </pc:spChg>
        <pc:spChg chg="add del mod">
          <ac:chgData name="Madhuri Muppa" userId="ce9907ed-86d7-45fc-b327-f1bc414c21be" providerId="ADAL" clId="{F6936A87-07DC-4AA0-BF38-3D05A63501EA}" dt="2023-12-01T21:55:09.815" v="252" actId="478"/>
          <ac:spMkLst>
            <pc:docMk/>
            <pc:sldMk cId="1022551377" sldId="264"/>
            <ac:spMk id="310" creationId="{874A952C-E695-8C0A-A702-DB7BF99E4832}"/>
          </ac:spMkLst>
        </pc:spChg>
        <pc:spChg chg="add del mod">
          <ac:chgData name="Madhuri Muppa" userId="ce9907ed-86d7-45fc-b327-f1bc414c21be" providerId="ADAL" clId="{F6936A87-07DC-4AA0-BF38-3D05A63501EA}" dt="2023-12-01T21:55:10.919" v="258" actId="478"/>
          <ac:spMkLst>
            <pc:docMk/>
            <pc:sldMk cId="1022551377" sldId="264"/>
            <ac:spMk id="311" creationId="{436529D5-8635-8307-EAEE-04462811FA1D}"/>
          </ac:spMkLst>
        </pc:spChg>
        <pc:spChg chg="add del mod">
          <ac:chgData name="Madhuri Muppa" userId="ce9907ed-86d7-45fc-b327-f1bc414c21be" providerId="ADAL" clId="{F6936A87-07DC-4AA0-BF38-3D05A63501EA}" dt="2023-12-01T21:55:11.566" v="260" actId="478"/>
          <ac:spMkLst>
            <pc:docMk/>
            <pc:sldMk cId="1022551377" sldId="264"/>
            <ac:spMk id="312" creationId="{30ED6946-AAFB-4C24-1495-07C561BBD81E}"/>
          </ac:spMkLst>
        </pc:spChg>
        <pc:spChg chg="del mod">
          <ac:chgData name="Madhuri Muppa" userId="ce9907ed-86d7-45fc-b327-f1bc414c21be" providerId="ADAL" clId="{F6936A87-07DC-4AA0-BF38-3D05A63501EA}" dt="2023-12-01T21:55:37.339" v="267" actId="478"/>
          <ac:spMkLst>
            <pc:docMk/>
            <pc:sldMk cId="1022551377" sldId="264"/>
            <ac:spMk id="313" creationId="{D4C45007-321C-A49D-A934-F2DAEA8276EF}"/>
          </ac:spMkLst>
        </pc:spChg>
        <pc:picChg chg="mod">
          <ac:chgData name="Madhuri Muppa" userId="ce9907ed-86d7-45fc-b327-f1bc414c21be" providerId="ADAL" clId="{F6936A87-07DC-4AA0-BF38-3D05A63501EA}" dt="2023-12-01T21:41:02.480" v="183"/>
          <ac:picMkLst>
            <pc:docMk/>
            <pc:sldMk cId="1022551377" sldId="264"/>
            <ac:picMk id="423" creationId="{51FD3B49-70B7-56D8-745D-71435D244737}"/>
          </ac:picMkLst>
        </pc:picChg>
      </pc:sldChg>
      <pc:sldChg chg="addSp modSp mod setBg chgLayout">
        <pc:chgData name="Madhuri Muppa" userId="ce9907ed-86d7-45fc-b327-f1bc414c21be" providerId="ADAL" clId="{F6936A87-07DC-4AA0-BF38-3D05A63501EA}" dt="2023-11-30T17:39:58.705" v="129"/>
        <pc:sldMkLst>
          <pc:docMk/>
          <pc:sldMk cId="76715427" sldId="265"/>
        </pc:sldMkLst>
        <pc:spChg chg="add mod">
          <ac:chgData name="Madhuri Muppa" userId="ce9907ed-86d7-45fc-b327-f1bc414c21be" providerId="ADAL" clId="{F6936A87-07DC-4AA0-BF38-3D05A63501EA}" dt="2023-11-30T03:41:23.222" v="48" actId="113"/>
          <ac:spMkLst>
            <pc:docMk/>
            <pc:sldMk cId="76715427" sldId="265"/>
            <ac:spMk id="2" creationId="{5F148763-1DE2-06E1-3453-DE7B8F782BAD}"/>
          </ac:spMkLst>
        </pc:spChg>
        <pc:spChg chg="add mod">
          <ac:chgData name="Madhuri Muppa" userId="ce9907ed-86d7-45fc-b327-f1bc414c21be" providerId="ADAL" clId="{F6936A87-07DC-4AA0-BF38-3D05A63501EA}" dt="2023-11-30T17:37:30.387" v="114" actId="1076"/>
          <ac:spMkLst>
            <pc:docMk/>
            <pc:sldMk cId="76715427" sldId="265"/>
            <ac:spMk id="3" creationId="{B03EFEE2-0BCB-4B88-77A9-31787CFABAC8}"/>
          </ac:spMkLst>
        </pc:spChg>
      </pc:sldChg>
      <pc:sldChg chg="addSp delSp modSp new mod setBg">
        <pc:chgData name="Madhuri Muppa" userId="ce9907ed-86d7-45fc-b327-f1bc414c21be" providerId="ADAL" clId="{F6936A87-07DC-4AA0-BF38-3D05A63501EA}" dt="2023-12-01T22:16:14.229" v="451" actId="113"/>
        <pc:sldMkLst>
          <pc:docMk/>
          <pc:sldMk cId="2606603940" sldId="266"/>
        </pc:sldMkLst>
        <pc:spChg chg="add mod">
          <ac:chgData name="Madhuri Muppa" userId="ce9907ed-86d7-45fc-b327-f1bc414c21be" providerId="ADAL" clId="{F6936A87-07DC-4AA0-BF38-3D05A63501EA}" dt="2023-12-01T22:16:02.291" v="450" actId="1076"/>
          <ac:spMkLst>
            <pc:docMk/>
            <pc:sldMk cId="2606603940" sldId="266"/>
            <ac:spMk id="2" creationId="{D4DA4FEC-EB9E-06C6-4736-D1B674ECD9AB}"/>
          </ac:spMkLst>
        </pc:spChg>
        <pc:spChg chg="add del mod">
          <ac:chgData name="Madhuri Muppa" userId="ce9907ed-86d7-45fc-b327-f1bc414c21be" providerId="ADAL" clId="{F6936A87-07DC-4AA0-BF38-3D05A63501EA}" dt="2023-11-30T17:42:16.086" v="148"/>
          <ac:spMkLst>
            <pc:docMk/>
            <pc:sldMk cId="2606603940" sldId="266"/>
            <ac:spMk id="3" creationId="{DA415167-9DBE-D594-D0FE-9E2F3B62F87C}"/>
          </ac:spMkLst>
        </pc:spChg>
        <pc:spChg chg="add mod">
          <ac:chgData name="Madhuri Muppa" userId="ce9907ed-86d7-45fc-b327-f1bc414c21be" providerId="ADAL" clId="{F6936A87-07DC-4AA0-BF38-3D05A63501EA}" dt="2023-12-01T22:16:14.229" v="451" actId="113"/>
          <ac:spMkLst>
            <pc:docMk/>
            <pc:sldMk cId="2606603940" sldId="266"/>
            <ac:spMk id="4" creationId="{8C1FCCE7-5D99-AF39-C5E0-B72B64851B72}"/>
          </ac:spMkLst>
        </pc:spChg>
        <pc:spChg chg="add">
          <ac:chgData name="Madhuri Muppa" userId="ce9907ed-86d7-45fc-b327-f1bc414c21be" providerId="ADAL" clId="{F6936A87-07DC-4AA0-BF38-3D05A63501EA}" dt="2023-12-01T21:41:10.808" v="184" actId="26606"/>
          <ac:spMkLst>
            <pc:docMk/>
            <pc:sldMk cId="2606603940" sldId="266"/>
            <ac:spMk id="7" creationId="{1A3C89F8-0D2F-47FF-B903-151248265F47}"/>
          </ac:spMkLst>
        </pc:spChg>
        <pc:spChg chg="add">
          <ac:chgData name="Madhuri Muppa" userId="ce9907ed-86d7-45fc-b327-f1bc414c21be" providerId="ADAL" clId="{F6936A87-07DC-4AA0-BF38-3D05A63501EA}" dt="2023-12-01T21:41:10.808" v="184" actId="26606"/>
          <ac:spMkLst>
            <pc:docMk/>
            <pc:sldMk cId="2606603940" sldId="266"/>
            <ac:spMk id="9" creationId="{C5CB530E-515E-412C-9DF1-5F8FFBD6F383}"/>
          </ac:spMkLst>
        </pc:spChg>
        <pc:spChg chg="add">
          <ac:chgData name="Madhuri Muppa" userId="ce9907ed-86d7-45fc-b327-f1bc414c21be" providerId="ADAL" clId="{F6936A87-07DC-4AA0-BF38-3D05A63501EA}" dt="2023-12-01T21:41:10.808" v="184" actId="26606"/>
          <ac:spMkLst>
            <pc:docMk/>
            <pc:sldMk cId="2606603940" sldId="266"/>
            <ac:spMk id="11" creationId="{712D4376-A578-4FF1-94FC-245E7A6A489F}"/>
          </ac:spMkLst>
        </pc:spChg>
        <pc:spChg chg="add">
          <ac:chgData name="Madhuri Muppa" userId="ce9907ed-86d7-45fc-b327-f1bc414c21be" providerId="ADAL" clId="{F6936A87-07DC-4AA0-BF38-3D05A63501EA}" dt="2023-12-01T21:41:10.808" v="184" actId="26606"/>
          <ac:spMkLst>
            <pc:docMk/>
            <pc:sldMk cId="2606603940" sldId="266"/>
            <ac:spMk id="13" creationId="{AEA7509D-F04F-40CB-A0B3-EEF16499CC9F}"/>
          </ac:spMkLst>
        </pc:spChg>
        <pc:spChg chg="add">
          <ac:chgData name="Madhuri Muppa" userId="ce9907ed-86d7-45fc-b327-f1bc414c21be" providerId="ADAL" clId="{F6936A87-07DC-4AA0-BF38-3D05A63501EA}" dt="2023-12-01T21:41:10.808" v="184" actId="26606"/>
          <ac:spMkLst>
            <pc:docMk/>
            <pc:sldMk cId="2606603940" sldId="266"/>
            <ac:spMk id="17" creationId="{508BEF50-7B1E-49A4-BC19-5F4F1D755E64}"/>
          </ac:spMkLst>
        </pc:spChg>
        <pc:spChg chg="add">
          <ac:chgData name="Madhuri Muppa" userId="ce9907ed-86d7-45fc-b327-f1bc414c21be" providerId="ADAL" clId="{F6936A87-07DC-4AA0-BF38-3D05A63501EA}" dt="2023-12-01T21:41:10.808" v="184" actId="26606"/>
          <ac:spMkLst>
            <pc:docMk/>
            <pc:sldMk cId="2606603940" sldId="266"/>
            <ac:spMk id="19" creationId="{3FBAD350-5664-4811-A208-657FB882D350}"/>
          </ac:spMkLst>
        </pc:spChg>
        <pc:spChg chg="add">
          <ac:chgData name="Madhuri Muppa" userId="ce9907ed-86d7-45fc-b327-f1bc414c21be" providerId="ADAL" clId="{F6936A87-07DC-4AA0-BF38-3D05A63501EA}" dt="2023-12-01T21:41:10.808" v="184" actId="26606"/>
          <ac:spMkLst>
            <pc:docMk/>
            <pc:sldMk cId="2606603940" sldId="266"/>
            <ac:spMk id="21" creationId="{C39ADB8F-D187-49D7-BDCF-C1B6DC727068}"/>
          </ac:spMkLst>
        </pc:spChg>
        <pc:cxnChg chg="add">
          <ac:chgData name="Madhuri Muppa" userId="ce9907ed-86d7-45fc-b327-f1bc414c21be" providerId="ADAL" clId="{F6936A87-07DC-4AA0-BF38-3D05A63501EA}" dt="2023-12-01T21:41:10.808" v="184" actId="26606"/>
          <ac:cxnSpMkLst>
            <pc:docMk/>
            <pc:sldMk cId="2606603940" sldId="266"/>
            <ac:cxnSpMk id="15" creationId="{56020367-4FD5-4596-8E10-C5F095CD8DBF}"/>
          </ac:cxnSpMkLst>
        </pc:cxnChg>
      </pc:sldChg>
      <pc:sldChg chg="addSp delSp modSp add mod setBg setClrOvrMap">
        <pc:chgData name="Madhuri Muppa" userId="ce9907ed-86d7-45fc-b327-f1bc414c21be" providerId="ADAL" clId="{F6936A87-07DC-4AA0-BF38-3D05A63501EA}" dt="2023-12-02T00:06:23.463" v="1126" actId="20577"/>
        <pc:sldMkLst>
          <pc:docMk/>
          <pc:sldMk cId="4189391796" sldId="267"/>
        </pc:sldMkLst>
        <pc:spChg chg="mod">
          <ac:chgData name="Madhuri Muppa" userId="ce9907ed-86d7-45fc-b327-f1bc414c21be" providerId="ADAL" clId="{F6936A87-07DC-4AA0-BF38-3D05A63501EA}" dt="2023-12-01T22:06:38.695" v="340" actId="26606"/>
          <ac:spMkLst>
            <pc:docMk/>
            <pc:sldMk cId="4189391796" sldId="267"/>
            <ac:spMk id="2" creationId="{D4DA4FEC-EB9E-06C6-4736-D1B674ECD9AB}"/>
          </ac:spMkLst>
        </pc:spChg>
        <pc:spChg chg="add del mod">
          <ac:chgData name="Madhuri Muppa" userId="ce9907ed-86d7-45fc-b327-f1bc414c21be" providerId="ADAL" clId="{F6936A87-07DC-4AA0-BF38-3D05A63501EA}" dt="2023-12-01T22:05:41.767" v="332" actId="26606"/>
          <ac:spMkLst>
            <pc:docMk/>
            <pc:sldMk cId="4189391796" sldId="267"/>
            <ac:spMk id="3" creationId="{91DB6159-30F0-2225-E5FD-3AB79F0FA396}"/>
          </ac:spMkLst>
        </pc:spChg>
        <pc:spChg chg="add del">
          <ac:chgData name="Madhuri Muppa" userId="ce9907ed-86d7-45fc-b327-f1bc414c21be" providerId="ADAL" clId="{F6936A87-07DC-4AA0-BF38-3D05A63501EA}" dt="2023-12-01T22:05:41.767" v="332" actId="26606"/>
          <ac:spMkLst>
            <pc:docMk/>
            <pc:sldMk cId="4189391796" sldId="267"/>
            <ac:spMk id="7" creationId="{59EF30C2-29AC-4A0D-BC0A-A679CF113EDD}"/>
          </ac:spMkLst>
        </pc:spChg>
        <pc:spChg chg="add del">
          <ac:chgData name="Madhuri Muppa" userId="ce9907ed-86d7-45fc-b327-f1bc414c21be" providerId="ADAL" clId="{F6936A87-07DC-4AA0-BF38-3D05A63501EA}" dt="2023-12-01T22:05:41.767" v="332" actId="26606"/>
          <ac:spMkLst>
            <pc:docMk/>
            <pc:sldMk cId="4189391796" sldId="267"/>
            <ac:spMk id="9" creationId="{9C682A1A-5B2D-4111-BBD6-620165633E5B}"/>
          </ac:spMkLst>
        </pc:spChg>
        <pc:spChg chg="add del">
          <ac:chgData name="Madhuri Muppa" userId="ce9907ed-86d7-45fc-b327-f1bc414c21be" providerId="ADAL" clId="{F6936A87-07DC-4AA0-BF38-3D05A63501EA}" dt="2023-12-01T22:05:41.767" v="332" actId="26606"/>
          <ac:spMkLst>
            <pc:docMk/>
            <pc:sldMk cId="4189391796" sldId="267"/>
            <ac:spMk id="13" creationId="{A04F1504-431A-4D86-9091-AE7E4B33376B}"/>
          </ac:spMkLst>
        </pc:spChg>
        <pc:spChg chg="add del">
          <ac:chgData name="Madhuri Muppa" userId="ce9907ed-86d7-45fc-b327-f1bc414c21be" providerId="ADAL" clId="{F6936A87-07DC-4AA0-BF38-3D05A63501EA}" dt="2023-12-01T22:05:41.767" v="332" actId="26606"/>
          <ac:spMkLst>
            <pc:docMk/>
            <pc:sldMk cId="4189391796" sldId="267"/>
            <ac:spMk id="15" creationId="{EA804283-B929-4503-802F-4585376E2B42}"/>
          </ac:spMkLst>
        </pc:spChg>
        <pc:spChg chg="add del">
          <ac:chgData name="Madhuri Muppa" userId="ce9907ed-86d7-45fc-b327-f1bc414c21be" providerId="ADAL" clId="{F6936A87-07DC-4AA0-BF38-3D05A63501EA}" dt="2023-12-01T22:05:41.767" v="332" actId="26606"/>
          <ac:spMkLst>
            <pc:docMk/>
            <pc:sldMk cId="4189391796" sldId="267"/>
            <ac:spMk id="17" creationId="{AD3811F5-514E-49A4-B382-673ED228A4CC}"/>
          </ac:spMkLst>
        </pc:spChg>
        <pc:spChg chg="add del">
          <ac:chgData name="Madhuri Muppa" userId="ce9907ed-86d7-45fc-b327-f1bc414c21be" providerId="ADAL" clId="{F6936A87-07DC-4AA0-BF38-3D05A63501EA}" dt="2023-12-01T22:05:41.767" v="332" actId="26606"/>
          <ac:spMkLst>
            <pc:docMk/>
            <pc:sldMk cId="4189391796" sldId="267"/>
            <ac:spMk id="19" creationId="{067AD921-1CEE-4C1B-9AA3-C66D908DDD14}"/>
          </ac:spMkLst>
        </pc:spChg>
        <pc:spChg chg="add del">
          <ac:chgData name="Madhuri Muppa" userId="ce9907ed-86d7-45fc-b327-f1bc414c21be" providerId="ADAL" clId="{F6936A87-07DC-4AA0-BF38-3D05A63501EA}" dt="2023-12-01T22:05:41.767" v="332" actId="26606"/>
          <ac:spMkLst>
            <pc:docMk/>
            <pc:sldMk cId="4189391796" sldId="267"/>
            <ac:spMk id="21" creationId="{C36A08F5-3B56-47C5-A371-9187BE56E1E5}"/>
          </ac:spMkLst>
        </pc:spChg>
        <pc:spChg chg="add del">
          <ac:chgData name="Madhuri Muppa" userId="ce9907ed-86d7-45fc-b327-f1bc414c21be" providerId="ADAL" clId="{F6936A87-07DC-4AA0-BF38-3D05A63501EA}" dt="2023-12-01T21:49:52.587" v="199" actId="26606"/>
          <ac:spMkLst>
            <pc:docMk/>
            <pc:sldMk cId="4189391796" sldId="267"/>
            <ac:spMk id="28" creationId="{DB304A14-32D0-4873-B914-423ED7B8DAFD}"/>
          </ac:spMkLst>
        </pc:spChg>
        <pc:spChg chg="add del">
          <ac:chgData name="Madhuri Muppa" userId="ce9907ed-86d7-45fc-b327-f1bc414c21be" providerId="ADAL" clId="{F6936A87-07DC-4AA0-BF38-3D05A63501EA}" dt="2023-12-01T22:06:38.695" v="340" actId="26606"/>
          <ac:spMkLst>
            <pc:docMk/>
            <pc:sldMk cId="4189391796" sldId="267"/>
            <ac:spMk id="29" creationId="{603A6265-E10C-4B85-9C20-E75FCAF9CC63}"/>
          </ac:spMkLst>
        </pc:spChg>
        <pc:spChg chg="add del">
          <ac:chgData name="Madhuri Muppa" userId="ce9907ed-86d7-45fc-b327-f1bc414c21be" providerId="ADAL" clId="{F6936A87-07DC-4AA0-BF38-3D05A63501EA}" dt="2023-12-01T21:49:52.587" v="199" actId="26606"/>
          <ac:spMkLst>
            <pc:docMk/>
            <pc:sldMk cId="4189391796" sldId="267"/>
            <ac:spMk id="30" creationId="{1D460C86-854F-4FB3-ABC2-E823D8FEB9DB}"/>
          </ac:spMkLst>
        </pc:spChg>
        <pc:spChg chg="add del">
          <ac:chgData name="Madhuri Muppa" userId="ce9907ed-86d7-45fc-b327-f1bc414c21be" providerId="ADAL" clId="{F6936A87-07DC-4AA0-BF38-3D05A63501EA}" dt="2023-12-01T22:06:38.695" v="340" actId="26606"/>
          <ac:spMkLst>
            <pc:docMk/>
            <pc:sldMk cId="4189391796" sldId="267"/>
            <ac:spMk id="31" creationId="{3ECBE1F1-D69B-4AFA-ABD5-8E41720EF6DE}"/>
          </ac:spMkLst>
        </pc:spChg>
        <pc:spChg chg="add del">
          <ac:chgData name="Madhuri Muppa" userId="ce9907ed-86d7-45fc-b327-f1bc414c21be" providerId="ADAL" clId="{F6936A87-07DC-4AA0-BF38-3D05A63501EA}" dt="2023-12-01T21:49:52.587" v="199" actId="26606"/>
          <ac:spMkLst>
            <pc:docMk/>
            <pc:sldMk cId="4189391796" sldId="267"/>
            <ac:spMk id="32" creationId="{BB48116A-278A-4CC5-89D3-9DE8E8FF1245}"/>
          </ac:spMkLst>
        </pc:spChg>
        <pc:spChg chg="add del mod">
          <ac:chgData name="Madhuri Muppa" userId="ce9907ed-86d7-45fc-b327-f1bc414c21be" providerId="ADAL" clId="{F6936A87-07DC-4AA0-BF38-3D05A63501EA}" dt="2023-12-01T22:06:00.428" v="337" actId="26606"/>
          <ac:spMkLst>
            <pc:docMk/>
            <pc:sldMk cId="4189391796" sldId="267"/>
            <ac:spMk id="34" creationId="{91DB6159-30F0-2225-E5FD-3AB79F0FA396}"/>
          </ac:spMkLst>
        </pc:spChg>
        <pc:graphicFrameChg chg="add del">
          <ac:chgData name="Madhuri Muppa" userId="ce9907ed-86d7-45fc-b327-f1bc414c21be" providerId="ADAL" clId="{F6936A87-07DC-4AA0-BF38-3D05A63501EA}" dt="2023-12-01T21:49:30.731" v="195" actId="26606"/>
          <ac:graphicFrameMkLst>
            <pc:docMk/>
            <pc:sldMk cId="4189391796" sldId="267"/>
            <ac:graphicFrameMk id="23" creationId="{92C45320-27F0-DD05-D0D1-85953A4E5E03}"/>
          </ac:graphicFrameMkLst>
        </pc:graphicFrameChg>
        <pc:graphicFrameChg chg="add del">
          <ac:chgData name="Madhuri Muppa" userId="ce9907ed-86d7-45fc-b327-f1bc414c21be" providerId="ADAL" clId="{F6936A87-07DC-4AA0-BF38-3D05A63501EA}" dt="2023-12-01T21:49:42.792" v="197" actId="26606"/>
          <ac:graphicFrameMkLst>
            <pc:docMk/>
            <pc:sldMk cId="4189391796" sldId="267"/>
            <ac:graphicFrameMk id="25" creationId="{958EAD7B-0DEE-586D-FAF6-C1A56A917791}"/>
          </ac:graphicFrameMkLst>
        </pc:graphicFrameChg>
        <pc:graphicFrameChg chg="add del">
          <ac:chgData name="Madhuri Muppa" userId="ce9907ed-86d7-45fc-b327-f1bc414c21be" providerId="ADAL" clId="{F6936A87-07DC-4AA0-BF38-3D05A63501EA}" dt="2023-12-01T22:05:41.742" v="331" actId="26606"/>
          <ac:graphicFrameMkLst>
            <pc:docMk/>
            <pc:sldMk cId="4189391796" sldId="267"/>
            <ac:graphicFrameMk id="26" creationId="{350A501D-B053-8577-B3D3-A617B5B64F1B}"/>
          </ac:graphicFrameMkLst>
        </pc:graphicFrameChg>
        <pc:graphicFrameChg chg="add del">
          <ac:chgData name="Madhuri Muppa" userId="ce9907ed-86d7-45fc-b327-f1bc414c21be" providerId="ADAL" clId="{F6936A87-07DC-4AA0-BF38-3D05A63501EA}" dt="2023-12-01T21:49:52.587" v="199" actId="26606"/>
          <ac:graphicFrameMkLst>
            <pc:docMk/>
            <pc:sldMk cId="4189391796" sldId="267"/>
            <ac:graphicFrameMk id="27" creationId="{F5F3A716-CC16-BACC-6F6F-5C80E810E2F8}"/>
          </ac:graphicFrameMkLst>
        </pc:graphicFrameChg>
        <pc:graphicFrameChg chg="add mod modGraphic">
          <ac:chgData name="Madhuri Muppa" userId="ce9907ed-86d7-45fc-b327-f1bc414c21be" providerId="ADAL" clId="{F6936A87-07DC-4AA0-BF38-3D05A63501EA}" dt="2023-12-02T00:06:23.463" v="1126" actId="20577"/>
          <ac:graphicFrameMkLst>
            <pc:docMk/>
            <pc:sldMk cId="4189391796" sldId="267"/>
            <ac:graphicFrameMk id="36" creationId="{625FC07B-E14E-F2EC-44BE-DBA46FD8E78D}"/>
          </ac:graphicFrameMkLst>
        </pc:graphicFrameChg>
        <pc:picChg chg="add del">
          <ac:chgData name="Madhuri Muppa" userId="ce9907ed-86d7-45fc-b327-f1bc414c21be" providerId="ADAL" clId="{F6936A87-07DC-4AA0-BF38-3D05A63501EA}" dt="2023-12-01T21:49:52.587" v="199" actId="26606"/>
          <ac:picMkLst>
            <pc:docMk/>
            <pc:sldMk cId="4189391796" sldId="267"/>
            <ac:picMk id="24" creationId="{64293266-326D-ED25-4309-BE51E8BFA5FF}"/>
          </ac:picMkLst>
        </pc:picChg>
        <pc:picChg chg="add mod">
          <ac:chgData name="Madhuri Muppa" userId="ce9907ed-86d7-45fc-b327-f1bc414c21be" providerId="ADAL" clId="{F6936A87-07DC-4AA0-BF38-3D05A63501EA}" dt="2023-12-01T22:06:56.728" v="342" actId="27614"/>
          <ac:picMkLst>
            <pc:docMk/>
            <pc:sldMk cId="4189391796" sldId="267"/>
            <ac:picMk id="33" creationId="{FB39FCF8-DA26-3C4F-2B1A-DEEAA72F93D1}"/>
          </ac:picMkLst>
        </pc:picChg>
        <pc:cxnChg chg="add del">
          <ac:chgData name="Madhuri Muppa" userId="ce9907ed-86d7-45fc-b327-f1bc414c21be" providerId="ADAL" clId="{F6936A87-07DC-4AA0-BF38-3D05A63501EA}" dt="2023-12-01T22:05:41.767" v="332" actId="26606"/>
          <ac:cxnSpMkLst>
            <pc:docMk/>
            <pc:sldMk cId="4189391796" sldId="267"/>
            <ac:cxnSpMk id="11" creationId="{266A0658-1CC4-4B0D-AAB7-A702286AFB03}"/>
          </ac:cxnSpMkLst>
        </pc:cxnChg>
      </pc:sldChg>
      <pc:sldChg chg="addSp modSp new del mod">
        <pc:chgData name="Madhuri Muppa" userId="ce9907ed-86d7-45fc-b327-f1bc414c21be" providerId="ADAL" clId="{F6936A87-07DC-4AA0-BF38-3D05A63501EA}" dt="2023-12-01T22:14:53.050" v="428" actId="2696"/>
        <pc:sldMkLst>
          <pc:docMk/>
          <pc:sldMk cId="1711175522" sldId="268"/>
        </pc:sldMkLst>
        <pc:spChg chg="add mod">
          <ac:chgData name="Madhuri Muppa" userId="ce9907ed-86d7-45fc-b327-f1bc414c21be" providerId="ADAL" clId="{F6936A87-07DC-4AA0-BF38-3D05A63501EA}" dt="2023-12-01T21:50:44.283" v="214"/>
          <ac:spMkLst>
            <pc:docMk/>
            <pc:sldMk cId="1711175522" sldId="268"/>
            <ac:spMk id="2" creationId="{F06B1F1B-A505-9E3F-AE9C-57B84C3DAEE7}"/>
          </ac:spMkLst>
        </pc:spChg>
      </pc:sldChg>
      <pc:sldChg chg="addSp delSp modSp new mod setBg">
        <pc:chgData name="Madhuri Muppa" userId="ce9907ed-86d7-45fc-b327-f1bc414c21be" providerId="ADAL" clId="{F6936A87-07DC-4AA0-BF38-3D05A63501EA}" dt="2023-12-01T22:27:29.216" v="565" actId="113"/>
        <pc:sldMkLst>
          <pc:docMk/>
          <pc:sldMk cId="4259704411" sldId="268"/>
        </pc:sldMkLst>
        <pc:spChg chg="add mod">
          <ac:chgData name="Madhuri Muppa" userId="ce9907ed-86d7-45fc-b327-f1bc414c21be" providerId="ADAL" clId="{F6936A87-07DC-4AA0-BF38-3D05A63501EA}" dt="2023-12-01T22:26:11.523" v="525" actId="207"/>
          <ac:spMkLst>
            <pc:docMk/>
            <pc:sldMk cId="4259704411" sldId="268"/>
            <ac:spMk id="2" creationId="{B0597DA0-B968-B6B4-0FE4-59AC946527A4}"/>
          </ac:spMkLst>
        </pc:spChg>
        <pc:spChg chg="add del mod">
          <ac:chgData name="Madhuri Muppa" userId="ce9907ed-86d7-45fc-b327-f1bc414c21be" providerId="ADAL" clId="{F6936A87-07DC-4AA0-BF38-3D05A63501EA}" dt="2023-12-01T22:23:34.051" v="477"/>
          <ac:spMkLst>
            <pc:docMk/>
            <pc:sldMk cId="4259704411" sldId="268"/>
            <ac:spMk id="3" creationId="{46D982CC-BF43-1099-BC11-3CC2B0D06490}"/>
          </ac:spMkLst>
        </pc:spChg>
        <pc:spChg chg="add mod">
          <ac:chgData name="Madhuri Muppa" userId="ce9907ed-86d7-45fc-b327-f1bc414c21be" providerId="ADAL" clId="{F6936A87-07DC-4AA0-BF38-3D05A63501EA}" dt="2023-12-01T22:27:29.216" v="565" actId="113"/>
          <ac:spMkLst>
            <pc:docMk/>
            <pc:sldMk cId="4259704411" sldId="268"/>
            <ac:spMk id="4" creationId="{CCA92FC0-6F46-F116-BBD3-06780CA7679D}"/>
          </ac:spMkLst>
        </pc:spChg>
        <pc:spChg chg="add del">
          <ac:chgData name="Madhuri Muppa" userId="ce9907ed-86d7-45fc-b327-f1bc414c21be" providerId="ADAL" clId="{F6936A87-07DC-4AA0-BF38-3D05A63501EA}" dt="2023-12-01T22:25:59.944" v="523" actId="26606"/>
          <ac:spMkLst>
            <pc:docMk/>
            <pc:sldMk cId="4259704411" sldId="268"/>
            <ac:spMk id="9" creationId="{907EF6B7-1338-4443-8C46-6A318D952DFD}"/>
          </ac:spMkLst>
        </pc:spChg>
        <pc:spChg chg="add del">
          <ac:chgData name="Madhuri Muppa" userId="ce9907ed-86d7-45fc-b327-f1bc414c21be" providerId="ADAL" clId="{F6936A87-07DC-4AA0-BF38-3D05A63501EA}" dt="2023-12-01T22:25:59.944" v="523" actId="26606"/>
          <ac:spMkLst>
            <pc:docMk/>
            <pc:sldMk cId="4259704411" sldId="268"/>
            <ac:spMk id="11" creationId="{DAAE4CDD-124C-4DCF-9584-B6033B545DD5}"/>
          </ac:spMkLst>
        </pc:spChg>
        <pc:spChg chg="add del">
          <ac:chgData name="Madhuri Muppa" userId="ce9907ed-86d7-45fc-b327-f1bc414c21be" providerId="ADAL" clId="{F6936A87-07DC-4AA0-BF38-3D05A63501EA}" dt="2023-12-01T22:25:59.944" v="523" actId="26606"/>
          <ac:spMkLst>
            <pc:docMk/>
            <pc:sldMk cId="4259704411" sldId="268"/>
            <ac:spMk id="13" creationId="{081E4A58-353D-44AE-B2FC-2A74E2E400F7}"/>
          </ac:spMkLst>
        </pc:spChg>
        <pc:spChg chg="add">
          <ac:chgData name="Madhuri Muppa" userId="ce9907ed-86d7-45fc-b327-f1bc414c21be" providerId="ADAL" clId="{F6936A87-07DC-4AA0-BF38-3D05A63501EA}" dt="2023-12-01T22:25:59.959" v="524" actId="26606"/>
          <ac:spMkLst>
            <pc:docMk/>
            <pc:sldMk cId="4259704411" sldId="268"/>
            <ac:spMk id="15" creationId="{5566D6E1-03A1-4D73-A4E0-35D74D568A04}"/>
          </ac:spMkLst>
        </pc:spChg>
        <pc:spChg chg="add">
          <ac:chgData name="Madhuri Muppa" userId="ce9907ed-86d7-45fc-b327-f1bc414c21be" providerId="ADAL" clId="{F6936A87-07DC-4AA0-BF38-3D05A63501EA}" dt="2023-12-01T22:25:59.959" v="524" actId="26606"/>
          <ac:spMkLst>
            <pc:docMk/>
            <pc:sldMk cId="4259704411" sldId="268"/>
            <ac:spMk id="16" creationId="{1709F1D5-B0F1-4714-A239-E5B61C161915}"/>
          </ac:spMkLst>
        </pc:spChg>
        <pc:spChg chg="add">
          <ac:chgData name="Madhuri Muppa" userId="ce9907ed-86d7-45fc-b327-f1bc414c21be" providerId="ADAL" clId="{F6936A87-07DC-4AA0-BF38-3D05A63501EA}" dt="2023-12-01T22:25:59.959" v="524" actId="26606"/>
          <ac:spMkLst>
            <pc:docMk/>
            <pc:sldMk cId="4259704411" sldId="268"/>
            <ac:spMk id="17" creationId="{9F835A99-04AC-494A-A572-AFE8413CC938}"/>
          </ac:spMkLst>
        </pc:spChg>
        <pc:spChg chg="add">
          <ac:chgData name="Madhuri Muppa" userId="ce9907ed-86d7-45fc-b327-f1bc414c21be" providerId="ADAL" clId="{F6936A87-07DC-4AA0-BF38-3D05A63501EA}" dt="2023-12-01T22:25:59.959" v="524" actId="26606"/>
          <ac:spMkLst>
            <pc:docMk/>
            <pc:sldMk cId="4259704411" sldId="268"/>
            <ac:spMk id="18" creationId="{228FB460-D3FF-4440-A020-05982A09E517}"/>
          </ac:spMkLst>
        </pc:spChg>
        <pc:spChg chg="add">
          <ac:chgData name="Madhuri Muppa" userId="ce9907ed-86d7-45fc-b327-f1bc414c21be" providerId="ADAL" clId="{F6936A87-07DC-4AA0-BF38-3D05A63501EA}" dt="2023-12-01T22:25:59.959" v="524" actId="26606"/>
          <ac:spMkLst>
            <pc:docMk/>
            <pc:sldMk cId="4259704411" sldId="268"/>
            <ac:spMk id="19" creationId="{7B786209-1B0B-4CA9-9BDD-F7327066A84D}"/>
          </ac:spMkLst>
        </pc:spChg>
        <pc:spChg chg="add">
          <ac:chgData name="Madhuri Muppa" userId="ce9907ed-86d7-45fc-b327-f1bc414c21be" providerId="ADAL" clId="{F6936A87-07DC-4AA0-BF38-3D05A63501EA}" dt="2023-12-01T22:25:59.959" v="524" actId="26606"/>
          <ac:spMkLst>
            <pc:docMk/>
            <pc:sldMk cId="4259704411" sldId="268"/>
            <ac:spMk id="20" creationId="{14847E93-7DC1-4D4B-8829-B19AA7137C50}"/>
          </ac:spMkLst>
        </pc:spChg>
        <pc:spChg chg="add">
          <ac:chgData name="Madhuri Muppa" userId="ce9907ed-86d7-45fc-b327-f1bc414c21be" providerId="ADAL" clId="{F6936A87-07DC-4AA0-BF38-3D05A63501EA}" dt="2023-12-01T22:25:59.959" v="524" actId="26606"/>
          <ac:spMkLst>
            <pc:docMk/>
            <pc:sldMk cId="4259704411" sldId="268"/>
            <ac:spMk id="21" creationId="{2D2964BB-484D-45AE-AD66-D407D0629652}"/>
          </ac:spMkLst>
        </pc:spChg>
        <pc:spChg chg="add">
          <ac:chgData name="Madhuri Muppa" userId="ce9907ed-86d7-45fc-b327-f1bc414c21be" providerId="ADAL" clId="{F6936A87-07DC-4AA0-BF38-3D05A63501EA}" dt="2023-12-01T22:25:59.959" v="524" actId="26606"/>
          <ac:spMkLst>
            <pc:docMk/>
            <pc:sldMk cId="4259704411" sldId="268"/>
            <ac:spMk id="23" creationId="{6691AC69-A76E-4DAB-B565-468B6B87ACF3}"/>
          </ac:spMkLst>
        </pc:spChg>
      </pc:sldChg>
      <pc:sldChg chg="addSp delSp modSp new mod ord setBg">
        <pc:chgData name="Madhuri Muppa" userId="ce9907ed-86d7-45fc-b327-f1bc414c21be" providerId="ADAL" clId="{F6936A87-07DC-4AA0-BF38-3D05A63501EA}" dt="2023-12-01T23:11:29.140" v="865"/>
        <pc:sldMkLst>
          <pc:docMk/>
          <pc:sldMk cId="4181476683" sldId="269"/>
        </pc:sldMkLst>
        <pc:spChg chg="add mod">
          <ac:chgData name="Madhuri Muppa" userId="ce9907ed-86d7-45fc-b327-f1bc414c21be" providerId="ADAL" clId="{F6936A87-07DC-4AA0-BF38-3D05A63501EA}" dt="2023-12-01T22:49:52.538" v="782" actId="26606"/>
          <ac:spMkLst>
            <pc:docMk/>
            <pc:sldMk cId="4181476683" sldId="269"/>
            <ac:spMk id="2" creationId="{41EF4E78-3C21-F94B-9FD0-C3C9F06D162A}"/>
          </ac:spMkLst>
        </pc:spChg>
        <pc:spChg chg="add del mod">
          <ac:chgData name="Madhuri Muppa" userId="ce9907ed-86d7-45fc-b327-f1bc414c21be" providerId="ADAL" clId="{F6936A87-07DC-4AA0-BF38-3D05A63501EA}" dt="2023-12-01T22:49:52.538" v="782" actId="26606"/>
          <ac:spMkLst>
            <pc:docMk/>
            <pc:sldMk cId="4181476683" sldId="269"/>
            <ac:spMk id="3" creationId="{982FC199-A6D8-9B08-2F9F-2817E481E0C6}"/>
          </ac:spMkLst>
        </pc:spChg>
        <pc:spChg chg="add">
          <ac:chgData name="Madhuri Muppa" userId="ce9907ed-86d7-45fc-b327-f1bc414c21be" providerId="ADAL" clId="{F6936A87-07DC-4AA0-BF38-3D05A63501EA}" dt="2023-12-01T22:49:52.538" v="782" actId="26606"/>
          <ac:spMkLst>
            <pc:docMk/>
            <pc:sldMk cId="4181476683" sldId="269"/>
            <ac:spMk id="9" creationId="{2659FDB4-FCBE-4A89-B46D-43D4FA54464D}"/>
          </ac:spMkLst>
        </pc:spChg>
        <pc:spChg chg="add">
          <ac:chgData name="Madhuri Muppa" userId="ce9907ed-86d7-45fc-b327-f1bc414c21be" providerId="ADAL" clId="{F6936A87-07DC-4AA0-BF38-3D05A63501EA}" dt="2023-12-01T22:49:52.538" v="782" actId="26606"/>
          <ac:spMkLst>
            <pc:docMk/>
            <pc:sldMk cId="4181476683" sldId="269"/>
            <ac:spMk id="13" creationId="{58BDB0EE-D238-415B-9ED8-62AA6AB2AAD1}"/>
          </ac:spMkLst>
        </pc:spChg>
        <pc:spChg chg="add">
          <ac:chgData name="Madhuri Muppa" userId="ce9907ed-86d7-45fc-b327-f1bc414c21be" providerId="ADAL" clId="{F6936A87-07DC-4AA0-BF38-3D05A63501EA}" dt="2023-12-01T22:49:52.538" v="782" actId="26606"/>
          <ac:spMkLst>
            <pc:docMk/>
            <pc:sldMk cId="4181476683" sldId="269"/>
            <ac:spMk id="15" creationId="{C5B55FC3-961D-4325-82F1-DE92B0D04E03}"/>
          </ac:spMkLst>
        </pc:spChg>
        <pc:spChg chg="add">
          <ac:chgData name="Madhuri Muppa" userId="ce9907ed-86d7-45fc-b327-f1bc414c21be" providerId="ADAL" clId="{F6936A87-07DC-4AA0-BF38-3D05A63501EA}" dt="2023-12-01T22:49:52.538" v="782" actId="26606"/>
          <ac:spMkLst>
            <pc:docMk/>
            <pc:sldMk cId="4181476683" sldId="269"/>
            <ac:spMk id="17" creationId="{4C8AB332-D09E-4F28-943C-DABDD4716A3C}"/>
          </ac:spMkLst>
        </pc:spChg>
        <pc:graphicFrameChg chg="add mod">
          <ac:chgData name="Madhuri Muppa" userId="ce9907ed-86d7-45fc-b327-f1bc414c21be" providerId="ADAL" clId="{F6936A87-07DC-4AA0-BF38-3D05A63501EA}" dt="2023-12-01T22:51:31.763" v="784" actId="12269"/>
          <ac:graphicFrameMkLst>
            <pc:docMk/>
            <pc:sldMk cId="4181476683" sldId="269"/>
            <ac:graphicFrameMk id="5" creationId="{AFE90160-B7AE-1D9A-F50E-5C9BB95BC0D0}"/>
          </ac:graphicFrameMkLst>
        </pc:graphicFrameChg>
        <pc:cxnChg chg="add">
          <ac:chgData name="Madhuri Muppa" userId="ce9907ed-86d7-45fc-b327-f1bc414c21be" providerId="ADAL" clId="{F6936A87-07DC-4AA0-BF38-3D05A63501EA}" dt="2023-12-01T22:49:52.538" v="782" actId="26606"/>
          <ac:cxnSpMkLst>
            <pc:docMk/>
            <pc:sldMk cId="4181476683" sldId="269"/>
            <ac:cxnSpMk id="11" creationId="{C8F51B3F-8331-4E4A-AE96-D47B1006EEAD}"/>
          </ac:cxnSpMkLst>
        </pc:cxnChg>
      </pc:sldChg>
      <pc:sldChg chg="addSp delSp modSp new mod setBg setClrOvrMap">
        <pc:chgData name="Madhuri Muppa" userId="ce9907ed-86d7-45fc-b327-f1bc414c21be" providerId="ADAL" clId="{F6936A87-07DC-4AA0-BF38-3D05A63501EA}" dt="2023-12-05T03:10:37.188" v="1348" actId="1076"/>
        <pc:sldMkLst>
          <pc:docMk/>
          <pc:sldMk cId="259648498" sldId="270"/>
        </pc:sldMkLst>
        <pc:spChg chg="add mod">
          <ac:chgData name="Madhuri Muppa" userId="ce9907ed-86d7-45fc-b327-f1bc414c21be" providerId="ADAL" clId="{F6936A87-07DC-4AA0-BF38-3D05A63501EA}" dt="2023-12-01T23:09:51.471" v="858" actId="14100"/>
          <ac:spMkLst>
            <pc:docMk/>
            <pc:sldMk cId="259648498" sldId="270"/>
            <ac:spMk id="2" creationId="{6C5C6FAD-88E9-C313-507C-4986318E6207}"/>
          </ac:spMkLst>
        </pc:spChg>
        <pc:spChg chg="add del mod">
          <ac:chgData name="Madhuri Muppa" userId="ce9907ed-86d7-45fc-b327-f1bc414c21be" providerId="ADAL" clId="{F6936A87-07DC-4AA0-BF38-3D05A63501EA}" dt="2023-12-01T23:08:23.722" v="832" actId="478"/>
          <ac:spMkLst>
            <pc:docMk/>
            <pc:sldMk cId="259648498" sldId="270"/>
            <ac:spMk id="3" creationId="{CEF4A71B-2839-AA24-C201-9706BC97677D}"/>
          </ac:spMkLst>
        </pc:spChg>
        <pc:spChg chg="add del">
          <ac:chgData name="Madhuri Muppa" userId="ce9907ed-86d7-45fc-b327-f1bc414c21be" providerId="ADAL" clId="{F6936A87-07DC-4AA0-BF38-3D05A63501EA}" dt="2023-12-01T23:09:09.965" v="843" actId="26606"/>
          <ac:spMkLst>
            <pc:docMk/>
            <pc:sldMk cId="259648498" sldId="270"/>
            <ac:spMk id="7" creationId="{A3363022-C969-41E9-8EB2-E4C94908C1FA}"/>
          </ac:spMkLst>
        </pc:spChg>
        <pc:spChg chg="add del">
          <ac:chgData name="Madhuri Muppa" userId="ce9907ed-86d7-45fc-b327-f1bc414c21be" providerId="ADAL" clId="{F6936A87-07DC-4AA0-BF38-3D05A63501EA}" dt="2023-12-01T23:06:06.784" v="800" actId="26606"/>
          <ac:spMkLst>
            <pc:docMk/>
            <pc:sldMk cId="259648498" sldId="270"/>
            <ac:spMk id="9" creationId="{AE3A741D-C19B-960A-5803-1C5887147820}"/>
          </ac:spMkLst>
        </pc:spChg>
        <pc:spChg chg="add del">
          <ac:chgData name="Madhuri Muppa" userId="ce9907ed-86d7-45fc-b327-f1bc414c21be" providerId="ADAL" clId="{F6936A87-07DC-4AA0-BF38-3D05A63501EA}" dt="2023-12-01T23:06:06.784" v="800" actId="26606"/>
          <ac:spMkLst>
            <pc:docMk/>
            <pc:sldMk cId="259648498" sldId="270"/>
            <ac:spMk id="10" creationId="{CEF4A71B-2839-AA24-C201-9706BC97677D}"/>
          </ac:spMkLst>
        </pc:spChg>
        <pc:spChg chg="add del">
          <ac:chgData name="Madhuri Muppa" userId="ce9907ed-86d7-45fc-b327-f1bc414c21be" providerId="ADAL" clId="{F6936A87-07DC-4AA0-BF38-3D05A63501EA}" dt="2023-12-01T23:06:06.784" v="800" actId="26606"/>
          <ac:spMkLst>
            <pc:docMk/>
            <pc:sldMk cId="259648498" sldId="270"/>
            <ac:spMk id="11" creationId="{DC39DE25-0E4E-0AA7-0932-1D78C2372786}"/>
          </ac:spMkLst>
        </pc:spChg>
        <pc:spChg chg="add del">
          <ac:chgData name="Madhuri Muppa" userId="ce9907ed-86d7-45fc-b327-f1bc414c21be" providerId="ADAL" clId="{F6936A87-07DC-4AA0-BF38-3D05A63501EA}" dt="2023-12-01T23:09:09.965" v="843" actId="26606"/>
          <ac:spMkLst>
            <pc:docMk/>
            <pc:sldMk cId="259648498" sldId="270"/>
            <ac:spMk id="12" creationId="{8D1AD6B3-BE88-4CEB-BA17-790657CC4729}"/>
          </ac:spMkLst>
        </pc:spChg>
        <pc:spChg chg="add del">
          <ac:chgData name="Madhuri Muppa" userId="ce9907ed-86d7-45fc-b327-f1bc414c21be" providerId="ADAL" clId="{F6936A87-07DC-4AA0-BF38-3D05A63501EA}" dt="2023-12-01T23:06:06.784" v="800" actId="26606"/>
          <ac:spMkLst>
            <pc:docMk/>
            <pc:sldMk cId="259648498" sldId="270"/>
            <ac:spMk id="13" creationId="{8D6EA299-0840-6DEA-E670-C49AEBC87E89}"/>
          </ac:spMkLst>
        </pc:spChg>
        <pc:spChg chg="add">
          <ac:chgData name="Madhuri Muppa" userId="ce9907ed-86d7-45fc-b327-f1bc414c21be" providerId="ADAL" clId="{F6936A87-07DC-4AA0-BF38-3D05A63501EA}" dt="2023-12-01T23:09:09.997" v="844" actId="26606"/>
          <ac:spMkLst>
            <pc:docMk/>
            <pc:sldMk cId="259648498" sldId="270"/>
            <ac:spMk id="19" creationId="{A3363022-C969-41E9-8EB2-E4C94908C1FA}"/>
          </ac:spMkLst>
        </pc:spChg>
        <pc:spChg chg="add">
          <ac:chgData name="Madhuri Muppa" userId="ce9907ed-86d7-45fc-b327-f1bc414c21be" providerId="ADAL" clId="{F6936A87-07DC-4AA0-BF38-3D05A63501EA}" dt="2023-12-01T23:09:09.997" v="844" actId="26606"/>
          <ac:spMkLst>
            <pc:docMk/>
            <pc:sldMk cId="259648498" sldId="270"/>
            <ac:spMk id="20" creationId="{8D1AD6B3-BE88-4CEB-BA17-790657CC4729}"/>
          </ac:spMkLst>
        </pc:spChg>
        <pc:grpChg chg="add del">
          <ac:chgData name="Madhuri Muppa" userId="ce9907ed-86d7-45fc-b327-f1bc414c21be" providerId="ADAL" clId="{F6936A87-07DC-4AA0-BF38-3D05A63501EA}" dt="2023-12-01T23:09:09.965" v="843" actId="26606"/>
          <ac:grpSpMkLst>
            <pc:docMk/>
            <pc:sldMk cId="259648498" sldId="270"/>
            <ac:grpSpMk id="17" creationId="{89D1390B-7E13-4B4F-9CB2-391063412E54}"/>
          </ac:grpSpMkLst>
        </pc:grpChg>
        <pc:grpChg chg="add">
          <ac:chgData name="Madhuri Muppa" userId="ce9907ed-86d7-45fc-b327-f1bc414c21be" providerId="ADAL" clId="{F6936A87-07DC-4AA0-BF38-3D05A63501EA}" dt="2023-12-01T23:09:09.997" v="844" actId="26606"/>
          <ac:grpSpMkLst>
            <pc:docMk/>
            <pc:sldMk cId="259648498" sldId="270"/>
            <ac:grpSpMk id="21" creationId="{89D1390B-7E13-4B4F-9CB2-391063412E54}"/>
          </ac:grpSpMkLst>
        </pc:grpChg>
        <pc:graphicFrameChg chg="add mod modGraphic">
          <ac:chgData name="Madhuri Muppa" userId="ce9907ed-86d7-45fc-b327-f1bc414c21be" providerId="ADAL" clId="{F6936A87-07DC-4AA0-BF38-3D05A63501EA}" dt="2023-12-05T03:10:09.187" v="1342" actId="1076"/>
          <ac:graphicFrameMkLst>
            <pc:docMk/>
            <pc:sldMk cId="259648498" sldId="270"/>
            <ac:graphicFrameMk id="3" creationId="{8576A090-F27F-9434-8572-7E785DCBDF71}"/>
          </ac:graphicFrameMkLst>
        </pc:graphicFrameChg>
        <pc:graphicFrameChg chg="add del mod modGraphic">
          <ac:chgData name="Madhuri Muppa" userId="ce9907ed-86d7-45fc-b327-f1bc414c21be" providerId="ADAL" clId="{F6936A87-07DC-4AA0-BF38-3D05A63501EA}" dt="2023-12-05T03:09:51.020" v="1336" actId="478"/>
          <ac:graphicFrameMkLst>
            <pc:docMk/>
            <pc:sldMk cId="259648498" sldId="270"/>
            <ac:graphicFrameMk id="4" creationId="{4624BA7E-26FC-FD26-C9FF-601826E68E67}"/>
          </ac:graphicFrameMkLst>
        </pc:graphicFrameChg>
        <pc:graphicFrameChg chg="add del">
          <ac:chgData name="Madhuri Muppa" userId="ce9907ed-86d7-45fc-b327-f1bc414c21be" providerId="ADAL" clId="{F6936A87-07DC-4AA0-BF38-3D05A63501EA}" dt="2023-12-01T23:06:04.073" v="798" actId="26606"/>
          <ac:graphicFrameMkLst>
            <pc:docMk/>
            <pc:sldMk cId="259648498" sldId="270"/>
            <ac:graphicFrameMk id="5" creationId="{331CF318-1EAF-3072-B633-CBE9D904FC73}"/>
          </ac:graphicFrameMkLst>
        </pc:graphicFrameChg>
        <pc:picChg chg="add mod">
          <ac:chgData name="Madhuri Muppa" userId="ce9907ed-86d7-45fc-b327-f1bc414c21be" providerId="ADAL" clId="{F6936A87-07DC-4AA0-BF38-3D05A63501EA}" dt="2023-12-05T03:10:37.188" v="1348" actId="1076"/>
          <ac:picMkLst>
            <pc:docMk/>
            <pc:sldMk cId="259648498" sldId="270"/>
            <ac:picMk id="5" creationId="{00ABB0F1-1300-48E9-D565-1A117E9D641D}"/>
          </ac:picMkLst>
        </pc:picChg>
        <pc:picChg chg="add del">
          <ac:chgData name="Madhuri Muppa" userId="ce9907ed-86d7-45fc-b327-f1bc414c21be" providerId="ADAL" clId="{F6936A87-07DC-4AA0-BF38-3D05A63501EA}" dt="2023-12-01T23:06:04.073" v="798" actId="26606"/>
          <ac:picMkLst>
            <pc:docMk/>
            <pc:sldMk cId="259648498" sldId="270"/>
            <ac:picMk id="6" creationId="{EEF2FA18-FF08-A4B3-74E6-BA93AC0C5909}"/>
          </ac:picMkLst>
        </pc:picChg>
        <pc:picChg chg="add del">
          <ac:chgData name="Madhuri Muppa" userId="ce9907ed-86d7-45fc-b327-f1bc414c21be" providerId="ADAL" clId="{F6936A87-07DC-4AA0-BF38-3D05A63501EA}" dt="2023-12-01T23:06:06.784" v="800" actId="26606"/>
          <ac:picMkLst>
            <pc:docMk/>
            <pc:sldMk cId="259648498" sldId="270"/>
            <ac:picMk id="8" creationId="{2B7A8A62-0F4D-199C-53A2-A59463047D64}"/>
          </ac:picMkLst>
        </pc:picChg>
        <pc:picChg chg="add del mod">
          <ac:chgData name="Madhuri Muppa" userId="ce9907ed-86d7-45fc-b327-f1bc414c21be" providerId="ADAL" clId="{F6936A87-07DC-4AA0-BF38-3D05A63501EA}" dt="2023-12-05T03:10:10.861" v="1343" actId="478"/>
          <ac:picMkLst>
            <pc:docMk/>
            <pc:sldMk cId="259648498" sldId="270"/>
            <ac:picMk id="18" creationId="{C7A2E27E-C2B1-E196-C171-06A15F7545D7}"/>
          </ac:picMkLst>
        </pc:picChg>
      </pc:sldChg>
      <pc:sldChg chg="modSp mod">
        <pc:chgData name="Madhuri Muppa" userId="ce9907ed-86d7-45fc-b327-f1bc414c21be" providerId="ADAL" clId="{F6936A87-07DC-4AA0-BF38-3D05A63501EA}" dt="2023-12-01T23:56:58.810" v="1047" actId="33524"/>
        <pc:sldMkLst>
          <pc:docMk/>
          <pc:sldMk cId="2118141776" sldId="274"/>
        </pc:sldMkLst>
        <pc:spChg chg="mod">
          <ac:chgData name="Madhuri Muppa" userId="ce9907ed-86d7-45fc-b327-f1bc414c21be" providerId="ADAL" clId="{F6936A87-07DC-4AA0-BF38-3D05A63501EA}" dt="2023-12-01T23:56:58.810" v="1047" actId="33524"/>
          <ac:spMkLst>
            <pc:docMk/>
            <pc:sldMk cId="2118141776" sldId="274"/>
            <ac:spMk id="3" creationId="{1D79450C-8DDC-F363-EE9D-EBE7590989AE}"/>
          </ac:spMkLst>
        </pc:spChg>
      </pc:sldChg>
      <pc:sldChg chg="addSp delSp modSp mod setBg">
        <pc:chgData name="Madhuri Muppa" userId="ce9907ed-86d7-45fc-b327-f1bc414c21be" providerId="ADAL" clId="{F6936A87-07DC-4AA0-BF38-3D05A63501EA}" dt="2023-12-01T23:47:29.263" v="1046" actId="26606"/>
        <pc:sldMkLst>
          <pc:docMk/>
          <pc:sldMk cId="2895754514" sldId="277"/>
        </pc:sldMkLst>
        <pc:spChg chg="mod">
          <ac:chgData name="Madhuri Muppa" userId="ce9907ed-86d7-45fc-b327-f1bc414c21be" providerId="ADAL" clId="{F6936A87-07DC-4AA0-BF38-3D05A63501EA}" dt="2023-12-01T23:47:29.263" v="1046" actId="26606"/>
          <ac:spMkLst>
            <pc:docMk/>
            <pc:sldMk cId="2895754514" sldId="277"/>
            <ac:spMk id="2" creationId="{32540410-B4E8-B29B-3E41-8BD401F0F9EF}"/>
          </ac:spMkLst>
        </pc:spChg>
        <pc:spChg chg="add del">
          <ac:chgData name="Madhuri Muppa" userId="ce9907ed-86d7-45fc-b327-f1bc414c21be" providerId="ADAL" clId="{F6936A87-07DC-4AA0-BF38-3D05A63501EA}" dt="2023-12-01T23:47:29.263" v="1046" actId="26606"/>
          <ac:spMkLst>
            <pc:docMk/>
            <pc:sldMk cId="2895754514" sldId="277"/>
            <ac:spMk id="3" creationId="{03DC05C8-E7DB-E135-3956-0EB26859A4BF}"/>
          </ac:spMkLst>
        </pc:spChg>
        <pc:spChg chg="add del">
          <ac:chgData name="Madhuri Muppa" userId="ce9907ed-86d7-45fc-b327-f1bc414c21be" providerId="ADAL" clId="{F6936A87-07DC-4AA0-BF38-3D05A63501EA}" dt="2023-12-01T23:47:16.973" v="1041" actId="26606"/>
          <ac:spMkLst>
            <pc:docMk/>
            <pc:sldMk cId="2895754514" sldId="277"/>
            <ac:spMk id="9" creationId="{2659FDB4-FCBE-4A89-B46D-43D4FA54464D}"/>
          </ac:spMkLst>
        </pc:spChg>
        <pc:spChg chg="add del">
          <ac:chgData name="Madhuri Muppa" userId="ce9907ed-86d7-45fc-b327-f1bc414c21be" providerId="ADAL" clId="{F6936A87-07DC-4AA0-BF38-3D05A63501EA}" dt="2023-12-01T23:47:26.624" v="1043" actId="26606"/>
          <ac:spMkLst>
            <pc:docMk/>
            <pc:sldMk cId="2895754514" sldId="277"/>
            <ac:spMk id="10" creationId="{8D1AA55E-40D5-461B-A5A8-4AE8AAB71B08}"/>
          </ac:spMkLst>
        </pc:spChg>
        <pc:spChg chg="add del">
          <ac:chgData name="Madhuri Muppa" userId="ce9907ed-86d7-45fc-b327-f1bc414c21be" providerId="ADAL" clId="{F6936A87-07DC-4AA0-BF38-3D05A63501EA}" dt="2023-12-01T23:47:16.973" v="1041" actId="26606"/>
          <ac:spMkLst>
            <pc:docMk/>
            <pc:sldMk cId="2895754514" sldId="277"/>
            <ac:spMk id="13" creationId="{58BDB0EE-D238-415B-9ED8-62AA6AB2AAD1}"/>
          </ac:spMkLst>
        </pc:spChg>
        <pc:spChg chg="add del">
          <ac:chgData name="Madhuri Muppa" userId="ce9907ed-86d7-45fc-b327-f1bc414c21be" providerId="ADAL" clId="{F6936A87-07DC-4AA0-BF38-3D05A63501EA}" dt="2023-12-01T23:47:26.624" v="1043" actId="26606"/>
          <ac:spMkLst>
            <pc:docMk/>
            <pc:sldMk cId="2895754514" sldId="277"/>
            <ac:spMk id="14" creationId="{6CB927A4-E432-4310-9CD5-E89FF5063179}"/>
          </ac:spMkLst>
        </pc:spChg>
        <pc:spChg chg="add del">
          <ac:chgData name="Madhuri Muppa" userId="ce9907ed-86d7-45fc-b327-f1bc414c21be" providerId="ADAL" clId="{F6936A87-07DC-4AA0-BF38-3D05A63501EA}" dt="2023-12-01T23:47:16.973" v="1041" actId="26606"/>
          <ac:spMkLst>
            <pc:docMk/>
            <pc:sldMk cId="2895754514" sldId="277"/>
            <ac:spMk id="15" creationId="{C5B55FC3-961D-4325-82F1-DE92B0D04E03}"/>
          </ac:spMkLst>
        </pc:spChg>
        <pc:spChg chg="add del">
          <ac:chgData name="Madhuri Muppa" userId="ce9907ed-86d7-45fc-b327-f1bc414c21be" providerId="ADAL" clId="{F6936A87-07DC-4AA0-BF38-3D05A63501EA}" dt="2023-12-01T23:47:26.624" v="1043" actId="26606"/>
          <ac:spMkLst>
            <pc:docMk/>
            <pc:sldMk cId="2895754514" sldId="277"/>
            <ac:spMk id="16" creationId="{E3020543-B24B-4EC4-8FFC-8DD88EEA91A8}"/>
          </ac:spMkLst>
        </pc:spChg>
        <pc:spChg chg="add del">
          <ac:chgData name="Madhuri Muppa" userId="ce9907ed-86d7-45fc-b327-f1bc414c21be" providerId="ADAL" clId="{F6936A87-07DC-4AA0-BF38-3D05A63501EA}" dt="2023-12-01T23:47:16.973" v="1041" actId="26606"/>
          <ac:spMkLst>
            <pc:docMk/>
            <pc:sldMk cId="2895754514" sldId="277"/>
            <ac:spMk id="17" creationId="{4C8AB332-D09E-4F28-943C-DABDD4716A3C}"/>
          </ac:spMkLst>
        </pc:spChg>
        <pc:spChg chg="add del">
          <ac:chgData name="Madhuri Muppa" userId="ce9907ed-86d7-45fc-b327-f1bc414c21be" providerId="ADAL" clId="{F6936A87-07DC-4AA0-BF38-3D05A63501EA}" dt="2023-12-01T23:47:26.624" v="1043" actId="26606"/>
          <ac:spMkLst>
            <pc:docMk/>
            <pc:sldMk cId="2895754514" sldId="277"/>
            <ac:spMk id="19" creationId="{03DC05C8-E7DB-E135-3956-0EB26859A4BF}"/>
          </ac:spMkLst>
        </pc:spChg>
        <pc:spChg chg="add del">
          <ac:chgData name="Madhuri Muppa" userId="ce9907ed-86d7-45fc-b327-f1bc414c21be" providerId="ADAL" clId="{F6936A87-07DC-4AA0-BF38-3D05A63501EA}" dt="2023-12-01T23:47:29.247" v="1045" actId="26606"/>
          <ac:spMkLst>
            <pc:docMk/>
            <pc:sldMk cId="2895754514" sldId="277"/>
            <ac:spMk id="21" creationId="{DB304A14-32D0-4873-B914-423ED7B8DAFD}"/>
          </ac:spMkLst>
        </pc:spChg>
        <pc:spChg chg="add del">
          <ac:chgData name="Madhuri Muppa" userId="ce9907ed-86d7-45fc-b327-f1bc414c21be" providerId="ADAL" clId="{F6936A87-07DC-4AA0-BF38-3D05A63501EA}" dt="2023-12-01T23:47:29.247" v="1045" actId="26606"/>
          <ac:spMkLst>
            <pc:docMk/>
            <pc:sldMk cId="2895754514" sldId="277"/>
            <ac:spMk id="22" creationId="{1D460C86-854F-4FB3-ABC2-E823D8FEB9DB}"/>
          </ac:spMkLst>
        </pc:spChg>
        <pc:spChg chg="add del">
          <ac:chgData name="Madhuri Muppa" userId="ce9907ed-86d7-45fc-b327-f1bc414c21be" providerId="ADAL" clId="{F6936A87-07DC-4AA0-BF38-3D05A63501EA}" dt="2023-12-01T23:47:29.247" v="1045" actId="26606"/>
          <ac:spMkLst>
            <pc:docMk/>
            <pc:sldMk cId="2895754514" sldId="277"/>
            <ac:spMk id="23" creationId="{BB48116A-278A-4CC5-89D3-9DE8E8FF1245}"/>
          </ac:spMkLst>
        </pc:spChg>
        <pc:spChg chg="add">
          <ac:chgData name="Madhuri Muppa" userId="ce9907ed-86d7-45fc-b327-f1bc414c21be" providerId="ADAL" clId="{F6936A87-07DC-4AA0-BF38-3D05A63501EA}" dt="2023-12-01T23:47:29.263" v="1046" actId="26606"/>
          <ac:spMkLst>
            <pc:docMk/>
            <pc:sldMk cId="2895754514" sldId="277"/>
            <ac:spMk id="26" creationId="{2659FDB4-FCBE-4A89-B46D-43D4FA54464D}"/>
          </ac:spMkLst>
        </pc:spChg>
        <pc:spChg chg="add">
          <ac:chgData name="Madhuri Muppa" userId="ce9907ed-86d7-45fc-b327-f1bc414c21be" providerId="ADAL" clId="{F6936A87-07DC-4AA0-BF38-3D05A63501EA}" dt="2023-12-01T23:47:29.263" v="1046" actId="26606"/>
          <ac:spMkLst>
            <pc:docMk/>
            <pc:sldMk cId="2895754514" sldId="277"/>
            <ac:spMk id="28" creationId="{58BDB0EE-D238-415B-9ED8-62AA6AB2AAD1}"/>
          </ac:spMkLst>
        </pc:spChg>
        <pc:spChg chg="add">
          <ac:chgData name="Madhuri Muppa" userId="ce9907ed-86d7-45fc-b327-f1bc414c21be" providerId="ADAL" clId="{F6936A87-07DC-4AA0-BF38-3D05A63501EA}" dt="2023-12-01T23:47:29.263" v="1046" actId="26606"/>
          <ac:spMkLst>
            <pc:docMk/>
            <pc:sldMk cId="2895754514" sldId="277"/>
            <ac:spMk id="29" creationId="{C5B55FC3-961D-4325-82F1-DE92B0D04E03}"/>
          </ac:spMkLst>
        </pc:spChg>
        <pc:spChg chg="add">
          <ac:chgData name="Madhuri Muppa" userId="ce9907ed-86d7-45fc-b327-f1bc414c21be" providerId="ADAL" clId="{F6936A87-07DC-4AA0-BF38-3D05A63501EA}" dt="2023-12-01T23:47:29.263" v="1046" actId="26606"/>
          <ac:spMkLst>
            <pc:docMk/>
            <pc:sldMk cId="2895754514" sldId="277"/>
            <ac:spMk id="30" creationId="{4C8AB332-D09E-4F28-943C-DABDD4716A3C}"/>
          </ac:spMkLst>
        </pc:spChg>
        <pc:graphicFrameChg chg="add del">
          <ac:chgData name="Madhuri Muppa" userId="ce9907ed-86d7-45fc-b327-f1bc414c21be" providerId="ADAL" clId="{F6936A87-07DC-4AA0-BF38-3D05A63501EA}" dt="2023-12-01T23:47:16.973" v="1041" actId="26606"/>
          <ac:graphicFrameMkLst>
            <pc:docMk/>
            <pc:sldMk cId="2895754514" sldId="277"/>
            <ac:graphicFrameMk id="5" creationId="{6E00D7DC-8099-F993-9A11-72ADD861994F}"/>
          </ac:graphicFrameMkLst>
        </pc:graphicFrameChg>
        <pc:graphicFrameChg chg="add del">
          <ac:chgData name="Madhuri Muppa" userId="ce9907ed-86d7-45fc-b327-f1bc414c21be" providerId="ADAL" clId="{F6936A87-07DC-4AA0-BF38-3D05A63501EA}" dt="2023-12-01T23:47:29.247" v="1045" actId="26606"/>
          <ac:graphicFrameMkLst>
            <pc:docMk/>
            <pc:sldMk cId="2895754514" sldId="277"/>
            <ac:graphicFrameMk id="24" creationId="{F28E3B4D-3582-BA4C-301F-7002965F2B76}"/>
          </ac:graphicFrameMkLst>
        </pc:graphicFrameChg>
        <pc:graphicFrameChg chg="add">
          <ac:chgData name="Madhuri Muppa" userId="ce9907ed-86d7-45fc-b327-f1bc414c21be" providerId="ADAL" clId="{F6936A87-07DC-4AA0-BF38-3D05A63501EA}" dt="2023-12-01T23:47:29.263" v="1046" actId="26606"/>
          <ac:graphicFrameMkLst>
            <pc:docMk/>
            <pc:sldMk cId="2895754514" sldId="277"/>
            <ac:graphicFrameMk id="31" creationId="{6E00D7DC-8099-F993-9A11-72ADD861994F}"/>
          </ac:graphicFrameMkLst>
        </pc:graphicFrameChg>
        <pc:picChg chg="add del">
          <ac:chgData name="Madhuri Muppa" userId="ce9907ed-86d7-45fc-b327-f1bc414c21be" providerId="ADAL" clId="{F6936A87-07DC-4AA0-BF38-3D05A63501EA}" dt="2023-12-01T23:47:29.247" v="1045" actId="26606"/>
          <ac:picMkLst>
            <pc:docMk/>
            <pc:sldMk cId="2895754514" sldId="277"/>
            <ac:picMk id="6" creationId="{087ED391-007C-DE8B-7C58-65522E0C5D4D}"/>
          </ac:picMkLst>
        </pc:picChg>
        <pc:picChg chg="add del">
          <ac:chgData name="Madhuri Muppa" userId="ce9907ed-86d7-45fc-b327-f1bc414c21be" providerId="ADAL" clId="{F6936A87-07DC-4AA0-BF38-3D05A63501EA}" dt="2023-12-01T23:47:26.624" v="1043" actId="26606"/>
          <ac:picMkLst>
            <pc:docMk/>
            <pc:sldMk cId="2895754514" sldId="277"/>
            <ac:picMk id="7" creationId="{8C085ED2-C993-7583-1CBB-F1E7ECBF5AF1}"/>
          </ac:picMkLst>
        </pc:picChg>
        <pc:cxnChg chg="add del">
          <ac:chgData name="Madhuri Muppa" userId="ce9907ed-86d7-45fc-b327-f1bc414c21be" providerId="ADAL" clId="{F6936A87-07DC-4AA0-BF38-3D05A63501EA}" dt="2023-12-01T23:47:16.973" v="1041" actId="26606"/>
          <ac:cxnSpMkLst>
            <pc:docMk/>
            <pc:sldMk cId="2895754514" sldId="277"/>
            <ac:cxnSpMk id="11" creationId="{C8F51B3F-8331-4E4A-AE96-D47B1006EEAD}"/>
          </ac:cxnSpMkLst>
        </pc:cxnChg>
        <pc:cxnChg chg="add del">
          <ac:chgData name="Madhuri Muppa" userId="ce9907ed-86d7-45fc-b327-f1bc414c21be" providerId="ADAL" clId="{F6936A87-07DC-4AA0-BF38-3D05A63501EA}" dt="2023-12-01T23:47:26.624" v="1043" actId="26606"/>
          <ac:cxnSpMkLst>
            <pc:docMk/>
            <pc:sldMk cId="2895754514" sldId="277"/>
            <ac:cxnSpMk id="12" creationId="{7EB498BD-8089-4626-91EA-4978EBEF535E}"/>
          </ac:cxnSpMkLst>
        </pc:cxnChg>
        <pc:cxnChg chg="add">
          <ac:chgData name="Madhuri Muppa" userId="ce9907ed-86d7-45fc-b327-f1bc414c21be" providerId="ADAL" clId="{F6936A87-07DC-4AA0-BF38-3D05A63501EA}" dt="2023-12-01T23:47:29.263" v="1046" actId="26606"/>
          <ac:cxnSpMkLst>
            <pc:docMk/>
            <pc:sldMk cId="2895754514" sldId="277"/>
            <ac:cxnSpMk id="27" creationId="{C8F51B3F-8331-4E4A-AE96-D47B1006EEAD}"/>
          </ac:cxnSpMkLst>
        </pc:cxnChg>
      </pc:sldChg>
      <pc:sldChg chg="addSp delSp modSp new mod">
        <pc:chgData name="Madhuri Muppa" userId="ce9907ed-86d7-45fc-b327-f1bc414c21be" providerId="ADAL" clId="{F6936A87-07DC-4AA0-BF38-3D05A63501EA}" dt="2023-12-01T23:34:19.745" v="1037" actId="108"/>
        <pc:sldMkLst>
          <pc:docMk/>
          <pc:sldMk cId="1962912593" sldId="278"/>
        </pc:sldMkLst>
        <pc:spChg chg="add mod">
          <ac:chgData name="Madhuri Muppa" userId="ce9907ed-86d7-45fc-b327-f1bc414c21be" providerId="ADAL" clId="{F6936A87-07DC-4AA0-BF38-3D05A63501EA}" dt="2023-12-01T23:34:19.745" v="1037" actId="108"/>
          <ac:spMkLst>
            <pc:docMk/>
            <pc:sldMk cId="1962912593" sldId="278"/>
            <ac:spMk id="2" creationId="{43B8A4CB-0F28-CA4F-545B-64AF161F10E2}"/>
          </ac:spMkLst>
        </pc:spChg>
        <pc:spChg chg="add del mod">
          <ac:chgData name="Madhuri Muppa" userId="ce9907ed-86d7-45fc-b327-f1bc414c21be" providerId="ADAL" clId="{F6936A87-07DC-4AA0-BF38-3D05A63501EA}" dt="2023-12-01T23:27:18.660" v="996"/>
          <ac:spMkLst>
            <pc:docMk/>
            <pc:sldMk cId="1962912593" sldId="278"/>
            <ac:spMk id="3" creationId="{E670A242-9F1D-DE01-9667-BE3E8E29801C}"/>
          </ac:spMkLst>
        </pc:spChg>
        <pc:spChg chg="add del mod">
          <ac:chgData name="Madhuri Muppa" userId="ce9907ed-86d7-45fc-b327-f1bc414c21be" providerId="ADAL" clId="{F6936A87-07DC-4AA0-BF38-3D05A63501EA}" dt="2023-12-01T23:32:54.426" v="1034" actId="26606"/>
          <ac:spMkLst>
            <pc:docMk/>
            <pc:sldMk cId="1962912593" sldId="278"/>
            <ac:spMk id="4" creationId="{E2D4DCB3-6C13-2853-F872-DE095F97F047}"/>
          </ac:spMkLst>
        </pc:spChg>
        <pc:graphicFrameChg chg="add del">
          <ac:chgData name="Madhuri Muppa" userId="ce9907ed-86d7-45fc-b327-f1bc414c21be" providerId="ADAL" clId="{F6936A87-07DC-4AA0-BF38-3D05A63501EA}" dt="2023-12-01T23:32:07.902" v="1029" actId="26606"/>
          <ac:graphicFrameMkLst>
            <pc:docMk/>
            <pc:sldMk cId="1962912593" sldId="278"/>
            <ac:graphicFrameMk id="6" creationId="{4F6A3420-A5F2-3125-6CC2-1533CD43D305}"/>
          </ac:graphicFrameMkLst>
        </pc:graphicFrameChg>
        <pc:graphicFrameChg chg="add">
          <ac:chgData name="Madhuri Muppa" userId="ce9907ed-86d7-45fc-b327-f1bc414c21be" providerId="ADAL" clId="{F6936A87-07DC-4AA0-BF38-3D05A63501EA}" dt="2023-12-01T23:32:54.426" v="1034" actId="26606"/>
          <ac:graphicFrameMkLst>
            <pc:docMk/>
            <pc:sldMk cId="1962912593" sldId="278"/>
            <ac:graphicFrameMk id="7" creationId="{D21CBE80-7E60-5ACA-3FDF-347E05115273}"/>
          </ac:graphicFrameMkLst>
        </pc:graphicFrameChg>
      </pc:sldChg>
      <pc:sldChg chg="addSp delSp modSp new mod ord setBg">
        <pc:chgData name="Madhuri Muppa" userId="ce9907ed-86d7-45fc-b327-f1bc414c21be" providerId="ADAL" clId="{F6936A87-07DC-4AA0-BF38-3D05A63501EA}" dt="2023-12-01T23:36:50.032" v="1039"/>
        <pc:sldMkLst>
          <pc:docMk/>
          <pc:sldMk cId="1390288580" sldId="279"/>
        </pc:sldMkLst>
        <pc:spChg chg="add mod">
          <ac:chgData name="Madhuri Muppa" userId="ce9907ed-86d7-45fc-b327-f1bc414c21be" providerId="ADAL" clId="{F6936A87-07DC-4AA0-BF38-3D05A63501EA}" dt="2023-12-01T23:23:32.884" v="980" actId="1076"/>
          <ac:spMkLst>
            <pc:docMk/>
            <pc:sldMk cId="1390288580" sldId="279"/>
            <ac:spMk id="2" creationId="{1D0474EB-034C-8D8B-5711-C624A46D8E44}"/>
          </ac:spMkLst>
        </pc:spChg>
        <pc:spChg chg="add mod">
          <ac:chgData name="Madhuri Muppa" userId="ce9907ed-86d7-45fc-b327-f1bc414c21be" providerId="ADAL" clId="{F6936A87-07DC-4AA0-BF38-3D05A63501EA}" dt="2023-12-01T23:24:06.583" v="992" actId="115"/>
          <ac:spMkLst>
            <pc:docMk/>
            <pc:sldMk cId="1390288580" sldId="279"/>
            <ac:spMk id="3" creationId="{A28DA771-AB20-4A19-9F50-E9124C37139C}"/>
          </ac:spMkLst>
        </pc:spChg>
        <pc:spChg chg="add del">
          <ac:chgData name="Madhuri Muppa" userId="ce9907ed-86d7-45fc-b327-f1bc414c21be" providerId="ADAL" clId="{F6936A87-07DC-4AA0-BF38-3D05A63501EA}" dt="2023-12-01T23:22:53.062" v="970" actId="26606"/>
          <ac:spMkLst>
            <pc:docMk/>
            <pc:sldMk cId="1390288580" sldId="279"/>
            <ac:spMk id="6" creationId="{9F7D5CDA-D291-4307-BF55-1381FED29634}"/>
          </ac:spMkLst>
        </pc:spChg>
        <pc:spChg chg="add del">
          <ac:chgData name="Madhuri Muppa" userId="ce9907ed-86d7-45fc-b327-f1bc414c21be" providerId="ADAL" clId="{F6936A87-07DC-4AA0-BF38-3D05A63501EA}" dt="2023-12-01T23:15:57.112" v="928" actId="26606"/>
          <ac:spMkLst>
            <pc:docMk/>
            <pc:sldMk cId="1390288580" sldId="279"/>
            <ac:spMk id="9" creationId="{AE3A741D-C19B-960A-5803-1C5887147820}"/>
          </ac:spMkLst>
        </pc:spChg>
        <pc:spChg chg="add del">
          <ac:chgData name="Madhuri Muppa" userId="ce9907ed-86d7-45fc-b327-f1bc414c21be" providerId="ADAL" clId="{F6936A87-07DC-4AA0-BF38-3D05A63501EA}" dt="2023-12-01T23:23:01.980" v="972" actId="26606"/>
          <ac:spMkLst>
            <pc:docMk/>
            <pc:sldMk cId="1390288580" sldId="279"/>
            <ac:spMk id="10" creationId="{0D05C9B4-B5C9-2D4D-23C9-CEE72646F923}"/>
          </ac:spMkLst>
        </pc:spChg>
        <pc:spChg chg="add del">
          <ac:chgData name="Madhuri Muppa" userId="ce9907ed-86d7-45fc-b327-f1bc414c21be" providerId="ADAL" clId="{F6936A87-07DC-4AA0-BF38-3D05A63501EA}" dt="2023-12-01T23:15:57.112" v="928" actId="26606"/>
          <ac:spMkLst>
            <pc:docMk/>
            <pc:sldMk cId="1390288580" sldId="279"/>
            <ac:spMk id="11" creationId="{DC39DE25-0E4E-0AA7-0932-1D78C2372786}"/>
          </ac:spMkLst>
        </pc:spChg>
        <pc:spChg chg="add del">
          <ac:chgData name="Madhuri Muppa" userId="ce9907ed-86d7-45fc-b327-f1bc414c21be" providerId="ADAL" clId="{F6936A87-07DC-4AA0-BF38-3D05A63501EA}" dt="2023-12-01T23:15:57.112" v="928" actId="26606"/>
          <ac:spMkLst>
            <pc:docMk/>
            <pc:sldMk cId="1390288580" sldId="279"/>
            <ac:spMk id="13" creationId="{8D6EA299-0840-6DEA-E670-C49AEBC87E89}"/>
          </ac:spMkLst>
        </pc:spChg>
        <pc:spChg chg="add del">
          <ac:chgData name="Madhuri Muppa" userId="ce9907ed-86d7-45fc-b327-f1bc414c21be" providerId="ADAL" clId="{F6936A87-07DC-4AA0-BF38-3D05A63501EA}" dt="2023-12-01T23:15:57.918" v="931" actId="26606"/>
          <ac:spMkLst>
            <pc:docMk/>
            <pc:sldMk cId="1390288580" sldId="279"/>
            <ac:spMk id="15" creationId="{C0763A76-9F1C-4FC5-82B7-DD475DA461B2}"/>
          </ac:spMkLst>
        </pc:spChg>
        <pc:spChg chg="add del">
          <ac:chgData name="Madhuri Muppa" userId="ce9907ed-86d7-45fc-b327-f1bc414c21be" providerId="ADAL" clId="{F6936A87-07DC-4AA0-BF38-3D05A63501EA}" dt="2023-12-01T23:15:57.918" v="931" actId="26606"/>
          <ac:spMkLst>
            <pc:docMk/>
            <pc:sldMk cId="1390288580" sldId="279"/>
            <ac:spMk id="16" creationId="{E81BF4F6-F2CF-4984-9D14-D6966D92F99F}"/>
          </ac:spMkLst>
        </pc:spChg>
        <pc:spChg chg="add">
          <ac:chgData name="Madhuri Muppa" userId="ce9907ed-86d7-45fc-b327-f1bc414c21be" providerId="ADAL" clId="{F6936A87-07DC-4AA0-BF38-3D05A63501EA}" dt="2023-12-01T23:23:02.003" v="973" actId="26606"/>
          <ac:spMkLst>
            <pc:docMk/>
            <pc:sldMk cId="1390288580" sldId="279"/>
            <ac:spMk id="18" creationId="{AE3A741D-C19B-960A-5803-1C5887147820}"/>
          </ac:spMkLst>
        </pc:spChg>
        <pc:spChg chg="add del">
          <ac:chgData name="Madhuri Muppa" userId="ce9907ed-86d7-45fc-b327-f1bc414c21be" providerId="ADAL" clId="{F6936A87-07DC-4AA0-BF38-3D05A63501EA}" dt="2023-12-01T23:16:16.338" v="949" actId="26606"/>
          <ac:spMkLst>
            <pc:docMk/>
            <pc:sldMk cId="1390288580" sldId="279"/>
            <ac:spMk id="19" creationId="{9F7D5CDA-D291-4307-BF55-1381FED29634}"/>
          </ac:spMkLst>
        </pc:spChg>
        <pc:spChg chg="add">
          <ac:chgData name="Madhuri Muppa" userId="ce9907ed-86d7-45fc-b327-f1bc414c21be" providerId="ADAL" clId="{F6936A87-07DC-4AA0-BF38-3D05A63501EA}" dt="2023-12-01T23:23:02.003" v="973" actId="26606"/>
          <ac:spMkLst>
            <pc:docMk/>
            <pc:sldMk cId="1390288580" sldId="279"/>
            <ac:spMk id="21" creationId="{DC39DE25-0E4E-0AA7-0932-1D78C2372786}"/>
          </ac:spMkLst>
        </pc:spChg>
        <pc:spChg chg="add">
          <ac:chgData name="Madhuri Muppa" userId="ce9907ed-86d7-45fc-b327-f1bc414c21be" providerId="ADAL" clId="{F6936A87-07DC-4AA0-BF38-3D05A63501EA}" dt="2023-12-01T23:23:02.003" v="973" actId="26606"/>
          <ac:spMkLst>
            <pc:docMk/>
            <pc:sldMk cId="1390288580" sldId="279"/>
            <ac:spMk id="22" creationId="{8D6EA299-0840-6DEA-E670-C49AEBC87E89}"/>
          </ac:spMkLst>
        </pc:spChg>
        <pc:picChg chg="add del">
          <ac:chgData name="Madhuri Muppa" userId="ce9907ed-86d7-45fc-b327-f1bc414c21be" providerId="ADAL" clId="{F6936A87-07DC-4AA0-BF38-3D05A63501EA}" dt="2023-12-01T23:15:57.112" v="928" actId="26606"/>
          <ac:picMkLst>
            <pc:docMk/>
            <pc:sldMk cId="1390288580" sldId="279"/>
            <ac:picMk id="5" creationId="{C2C61886-D5B3-C9DD-6635-80C63A75A549}"/>
          </ac:picMkLst>
        </pc:picChg>
        <pc:picChg chg="add del">
          <ac:chgData name="Madhuri Muppa" userId="ce9907ed-86d7-45fc-b327-f1bc414c21be" providerId="ADAL" clId="{F6936A87-07DC-4AA0-BF38-3D05A63501EA}" dt="2023-12-01T23:22:53.062" v="970" actId="26606"/>
          <ac:picMkLst>
            <pc:docMk/>
            <pc:sldMk cId="1390288580" sldId="279"/>
            <ac:picMk id="7" creationId="{23BCDC19-CDA8-7F52-CFFD-7E94981A31AC}"/>
          </ac:picMkLst>
        </pc:picChg>
        <pc:picChg chg="add del">
          <ac:chgData name="Madhuri Muppa" userId="ce9907ed-86d7-45fc-b327-f1bc414c21be" providerId="ADAL" clId="{F6936A87-07DC-4AA0-BF38-3D05A63501EA}" dt="2023-12-01T23:23:01.980" v="972" actId="26606"/>
          <ac:picMkLst>
            <pc:docMk/>
            <pc:sldMk cId="1390288580" sldId="279"/>
            <ac:picMk id="12" creationId="{A7E3B6A9-7814-81A7-0D12-6590F6E8182B}"/>
          </ac:picMkLst>
        </pc:picChg>
        <pc:picChg chg="add">
          <ac:chgData name="Madhuri Muppa" userId="ce9907ed-86d7-45fc-b327-f1bc414c21be" providerId="ADAL" clId="{F6936A87-07DC-4AA0-BF38-3D05A63501EA}" dt="2023-12-01T23:23:02.003" v="973" actId="26606"/>
          <ac:picMkLst>
            <pc:docMk/>
            <pc:sldMk cId="1390288580" sldId="279"/>
            <ac:picMk id="14" creationId="{3EA6D0F0-9068-A777-1929-DB797758EB89}"/>
          </ac:picMkLst>
        </pc:picChg>
        <pc:picChg chg="add del">
          <ac:chgData name="Madhuri Muppa" userId="ce9907ed-86d7-45fc-b327-f1bc414c21be" providerId="ADAL" clId="{F6936A87-07DC-4AA0-BF38-3D05A63501EA}" dt="2023-12-01T23:15:57.918" v="931" actId="26606"/>
          <ac:picMkLst>
            <pc:docMk/>
            <pc:sldMk cId="1390288580" sldId="279"/>
            <ac:picMk id="17" creationId="{A0898CDA-E530-542A-90D1-C137AA888897}"/>
          </ac:picMkLst>
        </pc:picChg>
        <pc:picChg chg="add del">
          <ac:chgData name="Madhuri Muppa" userId="ce9907ed-86d7-45fc-b327-f1bc414c21be" providerId="ADAL" clId="{F6936A87-07DC-4AA0-BF38-3D05A63501EA}" dt="2023-12-01T23:16:16.338" v="949" actId="26606"/>
          <ac:picMkLst>
            <pc:docMk/>
            <pc:sldMk cId="1390288580" sldId="279"/>
            <ac:picMk id="20" creationId="{5FE4729D-62D3-2B1D-5103-A9F391A16C86}"/>
          </ac:picMkLst>
        </pc:picChg>
      </pc:sldChg>
      <pc:sldChg chg="addSp modSp new del mod">
        <pc:chgData name="Madhuri Muppa" userId="ce9907ed-86d7-45fc-b327-f1bc414c21be" providerId="ADAL" clId="{F6936A87-07DC-4AA0-BF38-3D05A63501EA}" dt="2023-12-05T03:10:39.913" v="1349" actId="47"/>
        <pc:sldMkLst>
          <pc:docMk/>
          <pc:sldMk cId="1765233869" sldId="281"/>
        </pc:sldMkLst>
        <pc:spChg chg="add mod">
          <ac:chgData name="Madhuri Muppa" userId="ce9907ed-86d7-45fc-b327-f1bc414c21be" providerId="ADAL" clId="{F6936A87-07DC-4AA0-BF38-3D05A63501EA}" dt="2023-12-04T18:56:28.901" v="1132"/>
          <ac:spMkLst>
            <pc:docMk/>
            <pc:sldMk cId="1765233869" sldId="281"/>
            <ac:spMk id="2" creationId="{B25A3DF1-CBB8-4A4E-1E70-19962001BD95}"/>
          </ac:spMkLst>
        </pc:spChg>
        <pc:graphicFrameChg chg="add mod modGraphic">
          <ac:chgData name="Madhuri Muppa" userId="ce9907ed-86d7-45fc-b327-f1bc414c21be" providerId="ADAL" clId="{F6936A87-07DC-4AA0-BF38-3D05A63501EA}" dt="2023-12-04T19:00:22.754" v="1335" actId="12385"/>
          <ac:graphicFrameMkLst>
            <pc:docMk/>
            <pc:sldMk cId="1765233869" sldId="281"/>
            <ac:graphicFrameMk id="3" creationId="{6CE75B52-83AC-4CD1-DFD0-D8FE0760F74E}"/>
          </ac:graphicFrameMkLst>
        </pc:graphicFrame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5.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5.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2D94A8-ED84-4AC0-9DF2-86A7C34B1C5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647D0A34-D6CB-459B-A39C-CC58FCA7235F}">
      <dgm:prSet/>
      <dgm:spPr/>
      <dgm:t>
        <a:bodyPr/>
        <a:lstStyle/>
        <a:p>
          <a:r>
            <a:rPr lang="en-US">
              <a:solidFill>
                <a:schemeClr val="bg2"/>
              </a:solidFill>
            </a:rPr>
            <a:t>Problem Statement:</a:t>
          </a:r>
        </a:p>
      </dgm:t>
    </dgm:pt>
    <dgm:pt modelId="{CE009A04-65DC-4669-992A-67B0D95D05F4}" type="parTrans" cxnId="{C074A7B0-3701-42C0-8B12-7863C9B8916A}">
      <dgm:prSet/>
      <dgm:spPr/>
      <dgm:t>
        <a:bodyPr/>
        <a:lstStyle/>
        <a:p>
          <a:endParaRPr lang="en-US"/>
        </a:p>
      </dgm:t>
    </dgm:pt>
    <dgm:pt modelId="{1148D072-BC7C-4088-8840-88989705DB9D}" type="sibTrans" cxnId="{C074A7B0-3701-42C0-8B12-7863C9B8916A}">
      <dgm:prSet/>
      <dgm:spPr/>
      <dgm:t>
        <a:bodyPr/>
        <a:lstStyle/>
        <a:p>
          <a:endParaRPr lang="en-US"/>
        </a:p>
      </dgm:t>
    </dgm:pt>
    <dgm:pt modelId="{9BFA968D-50CB-449E-BA64-80EF4908BDF3}">
      <dgm:prSet/>
      <dgm:spPr/>
      <dgm:t>
        <a:bodyPr/>
        <a:lstStyle/>
        <a:p>
          <a:r>
            <a:rPr lang="en-US"/>
            <a:t>Formula 1 teams face the challenge of optimizing race strategies for enhanced performance in dynamic conditions.</a:t>
          </a:r>
        </a:p>
      </dgm:t>
    </dgm:pt>
    <dgm:pt modelId="{9CC8E988-E533-4E65-82BA-78B650FB98BE}" type="parTrans" cxnId="{F6DB41D7-6F73-4616-B982-D74F8D9AFA1D}">
      <dgm:prSet/>
      <dgm:spPr/>
      <dgm:t>
        <a:bodyPr/>
        <a:lstStyle/>
        <a:p>
          <a:endParaRPr lang="en-US"/>
        </a:p>
      </dgm:t>
    </dgm:pt>
    <dgm:pt modelId="{543FEFD5-D482-48C4-93F1-D0C16D2C0001}" type="sibTrans" cxnId="{F6DB41D7-6F73-4616-B982-D74F8D9AFA1D}">
      <dgm:prSet/>
      <dgm:spPr/>
      <dgm:t>
        <a:bodyPr/>
        <a:lstStyle/>
        <a:p>
          <a:endParaRPr lang="en-US"/>
        </a:p>
      </dgm:t>
    </dgm:pt>
    <dgm:pt modelId="{13E46791-50F5-4C78-958D-6911D0CB3FED}">
      <dgm:prSet/>
      <dgm:spPr/>
      <dgm:t>
        <a:bodyPr/>
        <a:lstStyle/>
        <a:p>
          <a:r>
            <a:rPr lang="en-US"/>
            <a:t>Research Questions:</a:t>
          </a:r>
        </a:p>
      </dgm:t>
    </dgm:pt>
    <dgm:pt modelId="{43B5A8C5-E8EC-44D1-A2A9-1679CE3B8347}" type="parTrans" cxnId="{659B3176-9880-468B-957A-12B4D21CB021}">
      <dgm:prSet/>
      <dgm:spPr/>
      <dgm:t>
        <a:bodyPr/>
        <a:lstStyle/>
        <a:p>
          <a:endParaRPr lang="en-US"/>
        </a:p>
      </dgm:t>
    </dgm:pt>
    <dgm:pt modelId="{2ACFA65C-DF34-4E02-94A8-A7FF86EEE97A}" type="sibTrans" cxnId="{659B3176-9880-468B-957A-12B4D21CB021}">
      <dgm:prSet/>
      <dgm:spPr/>
      <dgm:t>
        <a:bodyPr/>
        <a:lstStyle/>
        <a:p>
          <a:endParaRPr lang="en-US"/>
        </a:p>
      </dgm:t>
    </dgm:pt>
    <dgm:pt modelId="{E2F7496C-8ED3-49CF-8CE0-239C6133C06F}">
      <dgm:prSet/>
      <dgm:spPr/>
      <dgm:t>
        <a:bodyPr/>
        <a:lstStyle/>
        <a:p>
          <a:r>
            <a:rPr lang="en-US"/>
            <a:t>How can machine learning models be used to predict the outcomes of Formula 1 races</a:t>
          </a:r>
        </a:p>
      </dgm:t>
    </dgm:pt>
    <dgm:pt modelId="{C6C55063-30A5-4FB8-A0B3-A4639E69830E}" type="parTrans" cxnId="{DE2121FA-D3DB-4AFC-BC84-2CEB1B6445D7}">
      <dgm:prSet/>
      <dgm:spPr/>
      <dgm:t>
        <a:bodyPr/>
        <a:lstStyle/>
        <a:p>
          <a:endParaRPr lang="en-US"/>
        </a:p>
      </dgm:t>
    </dgm:pt>
    <dgm:pt modelId="{FC4FA234-F3E9-43C6-B1D7-074BB86B46D7}" type="sibTrans" cxnId="{DE2121FA-D3DB-4AFC-BC84-2CEB1B6445D7}">
      <dgm:prSet/>
      <dgm:spPr/>
      <dgm:t>
        <a:bodyPr/>
        <a:lstStyle/>
        <a:p>
          <a:endParaRPr lang="en-US"/>
        </a:p>
      </dgm:t>
    </dgm:pt>
    <dgm:pt modelId="{0C7D6C9E-EDF9-4721-BFDF-95D30E817A33}">
      <dgm:prSet/>
      <dgm:spPr/>
      <dgm:t>
        <a:bodyPr/>
        <a:lstStyle/>
        <a:p>
          <a:r>
            <a:rPr lang="en-US"/>
            <a:t>How do different Formula 1 circuits impact race outcomes.</a:t>
          </a:r>
        </a:p>
      </dgm:t>
    </dgm:pt>
    <dgm:pt modelId="{31B26519-E7D7-4F0B-BC38-E18C45817996}" type="parTrans" cxnId="{AE134AF4-A5AA-4396-8244-E287B61F51BF}">
      <dgm:prSet/>
      <dgm:spPr/>
      <dgm:t>
        <a:bodyPr/>
        <a:lstStyle/>
        <a:p>
          <a:endParaRPr lang="en-US"/>
        </a:p>
      </dgm:t>
    </dgm:pt>
    <dgm:pt modelId="{34E3C90A-EEDE-450A-9C00-4C7EBE657571}" type="sibTrans" cxnId="{AE134AF4-A5AA-4396-8244-E287B61F51BF}">
      <dgm:prSet/>
      <dgm:spPr/>
      <dgm:t>
        <a:bodyPr/>
        <a:lstStyle/>
        <a:p>
          <a:endParaRPr lang="en-US"/>
        </a:p>
      </dgm:t>
    </dgm:pt>
    <dgm:pt modelId="{625E4777-2E9D-4B6D-A326-C61D68B32418}">
      <dgm:prSet/>
      <dgm:spPr/>
      <dgm:t>
        <a:bodyPr/>
        <a:lstStyle/>
        <a:p>
          <a:r>
            <a:rPr lang="en-US"/>
            <a:t>Are there particular years with significant shifts in constructors’ performance?</a:t>
          </a:r>
        </a:p>
      </dgm:t>
    </dgm:pt>
    <dgm:pt modelId="{56CF3CD1-899E-44EA-9FBC-84A7C37E440E}" type="parTrans" cxnId="{27ED8594-A82A-4912-AAB6-1F03103D0672}">
      <dgm:prSet/>
      <dgm:spPr/>
      <dgm:t>
        <a:bodyPr/>
        <a:lstStyle/>
        <a:p>
          <a:endParaRPr lang="en-US"/>
        </a:p>
      </dgm:t>
    </dgm:pt>
    <dgm:pt modelId="{2F27E62B-80CA-419B-A4F3-864747165182}" type="sibTrans" cxnId="{27ED8594-A82A-4912-AAB6-1F03103D0672}">
      <dgm:prSet/>
      <dgm:spPr/>
      <dgm:t>
        <a:bodyPr/>
        <a:lstStyle/>
        <a:p>
          <a:endParaRPr lang="en-US"/>
        </a:p>
      </dgm:t>
    </dgm:pt>
    <dgm:pt modelId="{3EFEE77F-F70B-4E97-85C5-B6CE2122B376}">
      <dgm:prSet/>
      <dgm:spPr/>
      <dgm:t>
        <a:bodyPr/>
        <a:lstStyle/>
        <a:p>
          <a:r>
            <a:rPr lang="en-US"/>
            <a:t>Do demographic factors of the driver have any impact on the race outcome?</a:t>
          </a:r>
        </a:p>
      </dgm:t>
    </dgm:pt>
    <dgm:pt modelId="{2DDD1A27-0EC4-4311-9A8F-8ABF15E9EC6C}" type="parTrans" cxnId="{7C203271-C576-46D3-BB1E-020F1441A092}">
      <dgm:prSet/>
      <dgm:spPr/>
      <dgm:t>
        <a:bodyPr/>
        <a:lstStyle/>
        <a:p>
          <a:endParaRPr lang="en-US"/>
        </a:p>
      </dgm:t>
    </dgm:pt>
    <dgm:pt modelId="{257A83D9-C983-4963-9C34-DD0014114151}" type="sibTrans" cxnId="{7C203271-C576-46D3-BB1E-020F1441A092}">
      <dgm:prSet/>
      <dgm:spPr/>
      <dgm:t>
        <a:bodyPr/>
        <a:lstStyle/>
        <a:p>
          <a:endParaRPr lang="en-US"/>
        </a:p>
      </dgm:t>
    </dgm:pt>
    <dgm:pt modelId="{7450C977-4DA5-40F6-A641-A8A43DCB07B3}">
      <dgm:prSet/>
      <dgm:spPr/>
      <dgm:t>
        <a:bodyPr/>
        <a:lstStyle/>
        <a:p>
          <a:r>
            <a:rPr lang="en-US"/>
            <a:t>Significance of the Problem:</a:t>
          </a:r>
        </a:p>
      </dgm:t>
    </dgm:pt>
    <dgm:pt modelId="{B4E52186-1C9C-4AEB-BBD2-CB73E0500E06}" type="parTrans" cxnId="{5B78F87A-6861-407A-AE58-A8480A8B9A80}">
      <dgm:prSet/>
      <dgm:spPr/>
      <dgm:t>
        <a:bodyPr/>
        <a:lstStyle/>
        <a:p>
          <a:endParaRPr lang="en-US"/>
        </a:p>
      </dgm:t>
    </dgm:pt>
    <dgm:pt modelId="{8BCE34BE-4115-4023-ACB3-98BDF8947574}" type="sibTrans" cxnId="{5B78F87A-6861-407A-AE58-A8480A8B9A80}">
      <dgm:prSet/>
      <dgm:spPr/>
      <dgm:t>
        <a:bodyPr/>
        <a:lstStyle/>
        <a:p>
          <a:endParaRPr lang="en-US"/>
        </a:p>
      </dgm:t>
    </dgm:pt>
    <dgm:pt modelId="{3F9C38E2-FEFE-4512-B63A-DB3FE8032004}">
      <dgm:prSet/>
      <dgm:spPr/>
      <dgm:t>
        <a:bodyPr/>
        <a:lstStyle/>
        <a:p>
          <a:r>
            <a:rPr lang="en-US"/>
            <a:t>Efficient race strategies contribute to success in Formula 1, impacting team standings and driver achievements.</a:t>
          </a:r>
        </a:p>
      </dgm:t>
    </dgm:pt>
    <dgm:pt modelId="{35C610A9-7415-4893-8085-A6E524994C8C}" type="parTrans" cxnId="{2979D11F-B529-4922-BFBE-03D85F39F898}">
      <dgm:prSet/>
      <dgm:spPr/>
      <dgm:t>
        <a:bodyPr/>
        <a:lstStyle/>
        <a:p>
          <a:endParaRPr lang="en-US"/>
        </a:p>
      </dgm:t>
    </dgm:pt>
    <dgm:pt modelId="{A4F2B188-81CF-4E5B-9815-94AF1A2578AD}" type="sibTrans" cxnId="{2979D11F-B529-4922-BFBE-03D85F39F898}">
      <dgm:prSet/>
      <dgm:spPr/>
      <dgm:t>
        <a:bodyPr/>
        <a:lstStyle/>
        <a:p>
          <a:endParaRPr lang="en-US"/>
        </a:p>
      </dgm:t>
    </dgm:pt>
    <dgm:pt modelId="{1CEC5DA7-BA4F-4A4B-AE38-DEAB7E126CF0}">
      <dgm:prSet/>
      <dgm:spPr/>
      <dgm:t>
        <a:bodyPr/>
        <a:lstStyle/>
        <a:p>
          <a:r>
            <a:rPr lang="en-US"/>
            <a:t>Helps to unravel the complexities, providing valuable insights into optimizing race outcomes through data-driven analysis.</a:t>
          </a:r>
        </a:p>
      </dgm:t>
    </dgm:pt>
    <dgm:pt modelId="{17A27590-8670-4368-AAE0-177A10381194}" type="parTrans" cxnId="{E10B464B-87A5-409C-83FE-E33506B6C1A3}">
      <dgm:prSet/>
      <dgm:spPr/>
      <dgm:t>
        <a:bodyPr/>
        <a:lstStyle/>
        <a:p>
          <a:endParaRPr lang="en-US"/>
        </a:p>
      </dgm:t>
    </dgm:pt>
    <dgm:pt modelId="{19C73281-8513-43E4-B114-10553C7BD91D}" type="sibTrans" cxnId="{E10B464B-87A5-409C-83FE-E33506B6C1A3}">
      <dgm:prSet/>
      <dgm:spPr/>
      <dgm:t>
        <a:bodyPr/>
        <a:lstStyle/>
        <a:p>
          <a:endParaRPr lang="en-US"/>
        </a:p>
      </dgm:t>
    </dgm:pt>
    <dgm:pt modelId="{387E823D-46F0-46FC-A13E-B9BD73EC2265}">
      <dgm:prSet/>
      <dgm:spPr/>
      <dgm:t>
        <a:bodyPr/>
        <a:lstStyle/>
        <a:p>
          <a:r>
            <a:rPr lang="en-US"/>
            <a:t>The significance extends beyond racing, showcasing the applicability of data science and machine learning in real-world scenarios.</a:t>
          </a:r>
        </a:p>
      </dgm:t>
    </dgm:pt>
    <dgm:pt modelId="{E0D56A67-2558-4039-A17F-3AA25353EDD4}" type="parTrans" cxnId="{4739C17D-EDA1-4450-8C2E-718FBB5588BB}">
      <dgm:prSet/>
      <dgm:spPr/>
      <dgm:t>
        <a:bodyPr/>
        <a:lstStyle/>
        <a:p>
          <a:endParaRPr lang="en-US"/>
        </a:p>
      </dgm:t>
    </dgm:pt>
    <dgm:pt modelId="{7DA98955-4A81-468B-944A-C33A1A2F8E13}" type="sibTrans" cxnId="{4739C17D-EDA1-4450-8C2E-718FBB5588BB}">
      <dgm:prSet/>
      <dgm:spPr/>
      <dgm:t>
        <a:bodyPr/>
        <a:lstStyle/>
        <a:p>
          <a:endParaRPr lang="en-US"/>
        </a:p>
      </dgm:t>
    </dgm:pt>
    <dgm:pt modelId="{7CFFABCA-AE4A-4826-A139-430161A67D10}" type="pres">
      <dgm:prSet presAssocID="{042D94A8-ED84-4AC0-9DF2-86A7C34B1C58}" presName="linear" presStyleCnt="0">
        <dgm:presLayoutVars>
          <dgm:dir/>
          <dgm:animLvl val="lvl"/>
          <dgm:resizeHandles val="exact"/>
        </dgm:presLayoutVars>
      </dgm:prSet>
      <dgm:spPr/>
    </dgm:pt>
    <dgm:pt modelId="{6C5A8E2F-B29D-4DB8-9C85-D67DCCAE0071}" type="pres">
      <dgm:prSet presAssocID="{647D0A34-D6CB-459B-A39C-CC58FCA7235F}" presName="parentLin" presStyleCnt="0"/>
      <dgm:spPr/>
    </dgm:pt>
    <dgm:pt modelId="{45414D5B-A959-4022-87A4-1E91C2EBF030}" type="pres">
      <dgm:prSet presAssocID="{647D0A34-D6CB-459B-A39C-CC58FCA7235F}" presName="parentLeftMargin" presStyleLbl="node1" presStyleIdx="0" presStyleCnt="2"/>
      <dgm:spPr/>
    </dgm:pt>
    <dgm:pt modelId="{ED10E0D8-6C6E-4E0C-9936-0A27FF0156B2}" type="pres">
      <dgm:prSet presAssocID="{647D0A34-D6CB-459B-A39C-CC58FCA7235F}" presName="parentText" presStyleLbl="node1" presStyleIdx="0" presStyleCnt="2">
        <dgm:presLayoutVars>
          <dgm:chMax val="0"/>
          <dgm:bulletEnabled val="1"/>
        </dgm:presLayoutVars>
      </dgm:prSet>
      <dgm:spPr/>
    </dgm:pt>
    <dgm:pt modelId="{CD504AAF-5017-452B-8F9F-198A3C84F300}" type="pres">
      <dgm:prSet presAssocID="{647D0A34-D6CB-459B-A39C-CC58FCA7235F}" presName="negativeSpace" presStyleCnt="0"/>
      <dgm:spPr/>
    </dgm:pt>
    <dgm:pt modelId="{D640FE46-6731-4B79-BEFB-F5BC21D7F920}" type="pres">
      <dgm:prSet presAssocID="{647D0A34-D6CB-459B-A39C-CC58FCA7235F}" presName="childText" presStyleLbl="conFgAcc1" presStyleIdx="0" presStyleCnt="2">
        <dgm:presLayoutVars>
          <dgm:bulletEnabled val="1"/>
        </dgm:presLayoutVars>
      </dgm:prSet>
      <dgm:spPr/>
    </dgm:pt>
    <dgm:pt modelId="{37D9F47A-19ED-4C44-820D-4F753148A871}" type="pres">
      <dgm:prSet presAssocID="{1148D072-BC7C-4088-8840-88989705DB9D}" presName="spaceBetweenRectangles" presStyleCnt="0"/>
      <dgm:spPr/>
    </dgm:pt>
    <dgm:pt modelId="{87A1D2E8-7588-463F-8E89-A22D5A0DDBD2}" type="pres">
      <dgm:prSet presAssocID="{7450C977-4DA5-40F6-A641-A8A43DCB07B3}" presName="parentLin" presStyleCnt="0"/>
      <dgm:spPr/>
    </dgm:pt>
    <dgm:pt modelId="{FA284BFA-E6BA-4955-8539-0C195E3BCF6A}" type="pres">
      <dgm:prSet presAssocID="{7450C977-4DA5-40F6-A641-A8A43DCB07B3}" presName="parentLeftMargin" presStyleLbl="node1" presStyleIdx="0" presStyleCnt="2"/>
      <dgm:spPr/>
    </dgm:pt>
    <dgm:pt modelId="{D3415B2D-4C25-43A9-A7D9-BA0F54F42122}" type="pres">
      <dgm:prSet presAssocID="{7450C977-4DA5-40F6-A641-A8A43DCB07B3}" presName="parentText" presStyleLbl="node1" presStyleIdx="1" presStyleCnt="2">
        <dgm:presLayoutVars>
          <dgm:chMax val="0"/>
          <dgm:bulletEnabled val="1"/>
        </dgm:presLayoutVars>
      </dgm:prSet>
      <dgm:spPr/>
    </dgm:pt>
    <dgm:pt modelId="{D70453F0-6F9C-47B3-8552-4469768BDC65}" type="pres">
      <dgm:prSet presAssocID="{7450C977-4DA5-40F6-A641-A8A43DCB07B3}" presName="negativeSpace" presStyleCnt="0"/>
      <dgm:spPr/>
    </dgm:pt>
    <dgm:pt modelId="{047E618B-E4F8-41D0-8A5F-E345FFA770EA}" type="pres">
      <dgm:prSet presAssocID="{7450C977-4DA5-40F6-A641-A8A43DCB07B3}" presName="childText" presStyleLbl="conFgAcc1" presStyleIdx="1" presStyleCnt="2">
        <dgm:presLayoutVars>
          <dgm:bulletEnabled val="1"/>
        </dgm:presLayoutVars>
      </dgm:prSet>
      <dgm:spPr/>
    </dgm:pt>
  </dgm:ptLst>
  <dgm:cxnLst>
    <dgm:cxn modelId="{B2DAD004-AFA6-4274-A21A-954A89F6CFD6}" type="presOf" srcId="{9BFA968D-50CB-449E-BA64-80EF4908BDF3}" destId="{D640FE46-6731-4B79-BEFB-F5BC21D7F920}" srcOrd="0" destOrd="0" presId="urn:microsoft.com/office/officeart/2005/8/layout/list1"/>
    <dgm:cxn modelId="{A41E7F09-F78C-4EC4-A684-9442F4FE845A}" type="presOf" srcId="{3EFEE77F-F70B-4E97-85C5-B6CE2122B376}" destId="{D640FE46-6731-4B79-BEFB-F5BC21D7F920}" srcOrd="0" destOrd="5" presId="urn:microsoft.com/office/officeart/2005/8/layout/list1"/>
    <dgm:cxn modelId="{2979D11F-B529-4922-BFBE-03D85F39F898}" srcId="{7450C977-4DA5-40F6-A641-A8A43DCB07B3}" destId="{3F9C38E2-FEFE-4512-B63A-DB3FE8032004}" srcOrd="0" destOrd="0" parTransId="{35C610A9-7415-4893-8085-A6E524994C8C}" sibTransId="{A4F2B188-81CF-4E5B-9815-94AF1A2578AD}"/>
    <dgm:cxn modelId="{9A743F27-27DC-44F7-BABE-FC7D16628D52}" type="presOf" srcId="{625E4777-2E9D-4B6D-A326-C61D68B32418}" destId="{D640FE46-6731-4B79-BEFB-F5BC21D7F920}" srcOrd="0" destOrd="4" presId="urn:microsoft.com/office/officeart/2005/8/layout/list1"/>
    <dgm:cxn modelId="{38B55E31-84B1-45DA-A17E-5AC7F7461FC9}" type="presOf" srcId="{387E823D-46F0-46FC-A13E-B9BD73EC2265}" destId="{047E618B-E4F8-41D0-8A5F-E345FFA770EA}" srcOrd="0" destOrd="2" presId="urn:microsoft.com/office/officeart/2005/8/layout/list1"/>
    <dgm:cxn modelId="{4E30B038-E9F6-444B-BBE7-CF2502BFD992}" type="presOf" srcId="{0C7D6C9E-EDF9-4721-BFDF-95D30E817A33}" destId="{D640FE46-6731-4B79-BEFB-F5BC21D7F920}" srcOrd="0" destOrd="3" presId="urn:microsoft.com/office/officeart/2005/8/layout/list1"/>
    <dgm:cxn modelId="{9F8C5C42-6208-403F-88B8-E10E3A680114}" type="presOf" srcId="{3F9C38E2-FEFE-4512-B63A-DB3FE8032004}" destId="{047E618B-E4F8-41D0-8A5F-E345FFA770EA}" srcOrd="0" destOrd="0" presId="urn:microsoft.com/office/officeart/2005/8/layout/list1"/>
    <dgm:cxn modelId="{E65AE164-15C9-4669-B19E-14E16AD6E88A}" type="presOf" srcId="{7450C977-4DA5-40F6-A641-A8A43DCB07B3}" destId="{D3415B2D-4C25-43A9-A7D9-BA0F54F42122}" srcOrd="1" destOrd="0" presId="urn:microsoft.com/office/officeart/2005/8/layout/list1"/>
    <dgm:cxn modelId="{E10B464B-87A5-409C-83FE-E33506B6C1A3}" srcId="{7450C977-4DA5-40F6-A641-A8A43DCB07B3}" destId="{1CEC5DA7-BA4F-4A4B-AE38-DEAB7E126CF0}" srcOrd="1" destOrd="0" parTransId="{17A27590-8670-4368-AAE0-177A10381194}" sibTransId="{19C73281-8513-43E4-B114-10553C7BD91D}"/>
    <dgm:cxn modelId="{7C203271-C576-46D3-BB1E-020F1441A092}" srcId="{13E46791-50F5-4C78-958D-6911D0CB3FED}" destId="{3EFEE77F-F70B-4E97-85C5-B6CE2122B376}" srcOrd="3" destOrd="0" parTransId="{2DDD1A27-0EC4-4311-9A8F-8ABF15E9EC6C}" sibTransId="{257A83D9-C983-4963-9C34-DD0014114151}"/>
    <dgm:cxn modelId="{659B3176-9880-468B-957A-12B4D21CB021}" srcId="{647D0A34-D6CB-459B-A39C-CC58FCA7235F}" destId="{13E46791-50F5-4C78-958D-6911D0CB3FED}" srcOrd="1" destOrd="0" parTransId="{43B5A8C5-E8EC-44D1-A2A9-1679CE3B8347}" sibTransId="{2ACFA65C-DF34-4E02-94A8-A7FF86EEE97A}"/>
    <dgm:cxn modelId="{5B78F87A-6861-407A-AE58-A8480A8B9A80}" srcId="{042D94A8-ED84-4AC0-9DF2-86A7C34B1C58}" destId="{7450C977-4DA5-40F6-A641-A8A43DCB07B3}" srcOrd="1" destOrd="0" parTransId="{B4E52186-1C9C-4AEB-BBD2-CB73E0500E06}" sibTransId="{8BCE34BE-4115-4023-ACB3-98BDF8947574}"/>
    <dgm:cxn modelId="{0021EA7C-D3C2-4410-A44B-37F24F0D4798}" type="presOf" srcId="{E2F7496C-8ED3-49CF-8CE0-239C6133C06F}" destId="{D640FE46-6731-4B79-BEFB-F5BC21D7F920}" srcOrd="0" destOrd="2" presId="urn:microsoft.com/office/officeart/2005/8/layout/list1"/>
    <dgm:cxn modelId="{4739C17D-EDA1-4450-8C2E-718FBB5588BB}" srcId="{7450C977-4DA5-40F6-A641-A8A43DCB07B3}" destId="{387E823D-46F0-46FC-A13E-B9BD73EC2265}" srcOrd="2" destOrd="0" parTransId="{E0D56A67-2558-4039-A17F-3AA25353EDD4}" sibTransId="{7DA98955-4A81-468B-944A-C33A1A2F8E13}"/>
    <dgm:cxn modelId="{F9699792-2BF0-42E9-A6B9-AE3439E6FFB9}" type="presOf" srcId="{647D0A34-D6CB-459B-A39C-CC58FCA7235F}" destId="{ED10E0D8-6C6E-4E0C-9936-0A27FF0156B2}" srcOrd="1" destOrd="0" presId="urn:microsoft.com/office/officeart/2005/8/layout/list1"/>
    <dgm:cxn modelId="{27ED8594-A82A-4912-AAB6-1F03103D0672}" srcId="{13E46791-50F5-4C78-958D-6911D0CB3FED}" destId="{625E4777-2E9D-4B6D-A326-C61D68B32418}" srcOrd="2" destOrd="0" parTransId="{56CF3CD1-899E-44EA-9FBC-84A7C37E440E}" sibTransId="{2F27E62B-80CA-419B-A4F3-864747165182}"/>
    <dgm:cxn modelId="{514A39AE-DFFE-40F9-8A6E-6BF754F3950C}" type="presOf" srcId="{13E46791-50F5-4C78-958D-6911D0CB3FED}" destId="{D640FE46-6731-4B79-BEFB-F5BC21D7F920}" srcOrd="0" destOrd="1" presId="urn:microsoft.com/office/officeart/2005/8/layout/list1"/>
    <dgm:cxn modelId="{C074A7B0-3701-42C0-8B12-7863C9B8916A}" srcId="{042D94A8-ED84-4AC0-9DF2-86A7C34B1C58}" destId="{647D0A34-D6CB-459B-A39C-CC58FCA7235F}" srcOrd="0" destOrd="0" parTransId="{CE009A04-65DC-4669-992A-67B0D95D05F4}" sibTransId="{1148D072-BC7C-4088-8840-88989705DB9D}"/>
    <dgm:cxn modelId="{D96DA9BF-10EF-407A-988C-7A166D1146A4}" type="presOf" srcId="{1CEC5DA7-BA4F-4A4B-AE38-DEAB7E126CF0}" destId="{047E618B-E4F8-41D0-8A5F-E345FFA770EA}" srcOrd="0" destOrd="1" presId="urn:microsoft.com/office/officeart/2005/8/layout/list1"/>
    <dgm:cxn modelId="{1E3014C2-F840-4BF5-BF52-6C85C716D050}" type="presOf" srcId="{042D94A8-ED84-4AC0-9DF2-86A7C34B1C58}" destId="{7CFFABCA-AE4A-4826-A139-430161A67D10}" srcOrd="0" destOrd="0" presId="urn:microsoft.com/office/officeart/2005/8/layout/list1"/>
    <dgm:cxn modelId="{9DAF6CC3-B05E-4E4A-B9E8-06F6ACD00C73}" type="presOf" srcId="{7450C977-4DA5-40F6-A641-A8A43DCB07B3}" destId="{FA284BFA-E6BA-4955-8539-0C195E3BCF6A}" srcOrd="0" destOrd="0" presId="urn:microsoft.com/office/officeart/2005/8/layout/list1"/>
    <dgm:cxn modelId="{F6DB41D7-6F73-4616-B982-D74F8D9AFA1D}" srcId="{647D0A34-D6CB-459B-A39C-CC58FCA7235F}" destId="{9BFA968D-50CB-449E-BA64-80EF4908BDF3}" srcOrd="0" destOrd="0" parTransId="{9CC8E988-E533-4E65-82BA-78B650FB98BE}" sibTransId="{543FEFD5-D482-48C4-93F1-D0C16D2C0001}"/>
    <dgm:cxn modelId="{3B1AD1DB-7429-44CB-AD5A-0DBF5CE1FE3A}" type="presOf" srcId="{647D0A34-D6CB-459B-A39C-CC58FCA7235F}" destId="{45414D5B-A959-4022-87A4-1E91C2EBF030}" srcOrd="0" destOrd="0" presId="urn:microsoft.com/office/officeart/2005/8/layout/list1"/>
    <dgm:cxn modelId="{AE134AF4-A5AA-4396-8244-E287B61F51BF}" srcId="{13E46791-50F5-4C78-958D-6911D0CB3FED}" destId="{0C7D6C9E-EDF9-4721-BFDF-95D30E817A33}" srcOrd="1" destOrd="0" parTransId="{31B26519-E7D7-4F0B-BC38-E18C45817996}" sibTransId="{34E3C90A-EEDE-450A-9C00-4C7EBE657571}"/>
    <dgm:cxn modelId="{DE2121FA-D3DB-4AFC-BC84-2CEB1B6445D7}" srcId="{13E46791-50F5-4C78-958D-6911D0CB3FED}" destId="{E2F7496C-8ED3-49CF-8CE0-239C6133C06F}" srcOrd="0" destOrd="0" parTransId="{C6C55063-30A5-4FB8-A0B3-A4639E69830E}" sibTransId="{FC4FA234-F3E9-43C6-B1D7-074BB86B46D7}"/>
    <dgm:cxn modelId="{198309A5-A366-4586-ADA3-90AD9AF592AE}" type="presParOf" srcId="{7CFFABCA-AE4A-4826-A139-430161A67D10}" destId="{6C5A8E2F-B29D-4DB8-9C85-D67DCCAE0071}" srcOrd="0" destOrd="0" presId="urn:microsoft.com/office/officeart/2005/8/layout/list1"/>
    <dgm:cxn modelId="{27805210-74F8-45A7-B4B5-1F2E19D08143}" type="presParOf" srcId="{6C5A8E2F-B29D-4DB8-9C85-D67DCCAE0071}" destId="{45414D5B-A959-4022-87A4-1E91C2EBF030}" srcOrd="0" destOrd="0" presId="urn:microsoft.com/office/officeart/2005/8/layout/list1"/>
    <dgm:cxn modelId="{1176BB4C-FC2C-4634-B28D-FD3036E389FF}" type="presParOf" srcId="{6C5A8E2F-B29D-4DB8-9C85-D67DCCAE0071}" destId="{ED10E0D8-6C6E-4E0C-9936-0A27FF0156B2}" srcOrd="1" destOrd="0" presId="urn:microsoft.com/office/officeart/2005/8/layout/list1"/>
    <dgm:cxn modelId="{0A7AAFB4-99AE-41A4-8DC1-261128D21593}" type="presParOf" srcId="{7CFFABCA-AE4A-4826-A139-430161A67D10}" destId="{CD504AAF-5017-452B-8F9F-198A3C84F300}" srcOrd="1" destOrd="0" presId="urn:microsoft.com/office/officeart/2005/8/layout/list1"/>
    <dgm:cxn modelId="{57081807-2378-4F6E-9E4B-381A48BC35B0}" type="presParOf" srcId="{7CFFABCA-AE4A-4826-A139-430161A67D10}" destId="{D640FE46-6731-4B79-BEFB-F5BC21D7F920}" srcOrd="2" destOrd="0" presId="urn:microsoft.com/office/officeart/2005/8/layout/list1"/>
    <dgm:cxn modelId="{F9EACB68-D05C-460A-AE4B-15828D86AEE5}" type="presParOf" srcId="{7CFFABCA-AE4A-4826-A139-430161A67D10}" destId="{37D9F47A-19ED-4C44-820D-4F753148A871}" srcOrd="3" destOrd="0" presId="urn:microsoft.com/office/officeart/2005/8/layout/list1"/>
    <dgm:cxn modelId="{ECCFB823-353E-442F-9822-B70A921115C6}" type="presParOf" srcId="{7CFFABCA-AE4A-4826-A139-430161A67D10}" destId="{87A1D2E8-7588-463F-8E89-A22D5A0DDBD2}" srcOrd="4" destOrd="0" presId="urn:microsoft.com/office/officeart/2005/8/layout/list1"/>
    <dgm:cxn modelId="{109C3A2B-4FE3-41BB-8D34-17E8B75E1C99}" type="presParOf" srcId="{87A1D2E8-7588-463F-8E89-A22D5A0DDBD2}" destId="{FA284BFA-E6BA-4955-8539-0C195E3BCF6A}" srcOrd="0" destOrd="0" presId="urn:microsoft.com/office/officeart/2005/8/layout/list1"/>
    <dgm:cxn modelId="{D9240AB3-8E36-49E9-BF31-7D376770CFD0}" type="presParOf" srcId="{87A1D2E8-7588-463F-8E89-A22D5A0DDBD2}" destId="{D3415B2D-4C25-43A9-A7D9-BA0F54F42122}" srcOrd="1" destOrd="0" presId="urn:microsoft.com/office/officeart/2005/8/layout/list1"/>
    <dgm:cxn modelId="{7812CF3F-6E3E-4CD8-8A01-4BBCBA8343A5}" type="presParOf" srcId="{7CFFABCA-AE4A-4826-A139-430161A67D10}" destId="{D70453F0-6F9C-47B3-8552-4469768BDC65}" srcOrd="5" destOrd="0" presId="urn:microsoft.com/office/officeart/2005/8/layout/list1"/>
    <dgm:cxn modelId="{F03534DE-68BF-48D2-934E-522B74A51A3D}" type="presParOf" srcId="{7CFFABCA-AE4A-4826-A139-430161A67D10}" destId="{047E618B-E4F8-41D0-8A5F-E345FFA770E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487118-5B06-4411-A077-5FC4FA0B3B4B}" type="doc">
      <dgm:prSet loTypeId="urn:microsoft.com/office/officeart/2018/5/layout/IconLeafLabelList" loCatId="icon" qsTypeId="urn:microsoft.com/office/officeart/2005/8/quickstyle/simple5" qsCatId="simple" csTypeId="urn:microsoft.com/office/officeart/2018/5/colors/Iconchunking_neutralicon_colorful1" csCatId="colorful" phldr="1"/>
      <dgm:spPr/>
      <dgm:t>
        <a:bodyPr/>
        <a:lstStyle/>
        <a:p>
          <a:endParaRPr lang="en-US"/>
        </a:p>
      </dgm:t>
    </dgm:pt>
    <dgm:pt modelId="{AB6D8B83-CA4A-4EFB-A37E-5A356CCFF6A5}">
      <dgm:prSet/>
      <dgm:spPr/>
      <dgm:t>
        <a:bodyPr/>
        <a:lstStyle/>
        <a:p>
          <a:pPr>
            <a:lnSpc>
              <a:spcPct val="100000"/>
            </a:lnSpc>
            <a:defRPr cap="all"/>
          </a:pPr>
          <a:r>
            <a:rPr lang="en-US"/>
            <a:t>Data collection</a:t>
          </a:r>
        </a:p>
      </dgm:t>
    </dgm:pt>
    <dgm:pt modelId="{8DED9B42-66C0-4153-84CA-64CC202BA0DF}" type="parTrans" cxnId="{60237100-97DA-45C7-8333-7CABD0F6D72F}">
      <dgm:prSet/>
      <dgm:spPr/>
      <dgm:t>
        <a:bodyPr/>
        <a:lstStyle/>
        <a:p>
          <a:endParaRPr lang="en-US"/>
        </a:p>
      </dgm:t>
    </dgm:pt>
    <dgm:pt modelId="{8BD446EE-0165-4A81-BBDE-333306D1F28A}" type="sibTrans" cxnId="{60237100-97DA-45C7-8333-7CABD0F6D72F}">
      <dgm:prSet/>
      <dgm:spPr/>
      <dgm:t>
        <a:bodyPr/>
        <a:lstStyle/>
        <a:p>
          <a:endParaRPr lang="en-US"/>
        </a:p>
      </dgm:t>
    </dgm:pt>
    <dgm:pt modelId="{2AA380B1-26EB-4D0A-AE05-BD560C937E08}">
      <dgm:prSet/>
      <dgm:spPr/>
      <dgm:t>
        <a:bodyPr/>
        <a:lstStyle/>
        <a:p>
          <a:pPr>
            <a:lnSpc>
              <a:spcPct val="100000"/>
            </a:lnSpc>
            <a:defRPr cap="all"/>
          </a:pPr>
          <a:r>
            <a:rPr lang="en-US"/>
            <a:t>Data cleaning</a:t>
          </a:r>
        </a:p>
      </dgm:t>
    </dgm:pt>
    <dgm:pt modelId="{AC8A9BC3-18C7-43E1-9236-F8D0A4A6F5D6}" type="parTrans" cxnId="{7F97F5AC-24EB-4771-9CAA-6D28C0ABF846}">
      <dgm:prSet/>
      <dgm:spPr/>
      <dgm:t>
        <a:bodyPr/>
        <a:lstStyle/>
        <a:p>
          <a:endParaRPr lang="en-US"/>
        </a:p>
      </dgm:t>
    </dgm:pt>
    <dgm:pt modelId="{9137A689-7AEE-4584-B1CE-A961BEB35E4D}" type="sibTrans" cxnId="{7F97F5AC-24EB-4771-9CAA-6D28C0ABF846}">
      <dgm:prSet/>
      <dgm:spPr/>
      <dgm:t>
        <a:bodyPr/>
        <a:lstStyle/>
        <a:p>
          <a:endParaRPr lang="en-US"/>
        </a:p>
      </dgm:t>
    </dgm:pt>
    <dgm:pt modelId="{35AE12D6-66C5-4833-A5E0-0C3C4485E9A2}">
      <dgm:prSet/>
      <dgm:spPr/>
      <dgm:t>
        <a:bodyPr/>
        <a:lstStyle/>
        <a:p>
          <a:pPr>
            <a:lnSpc>
              <a:spcPct val="100000"/>
            </a:lnSpc>
            <a:defRPr cap="all"/>
          </a:pPr>
          <a:r>
            <a:rPr lang="en-US"/>
            <a:t>Exploratory data analysis</a:t>
          </a:r>
        </a:p>
      </dgm:t>
    </dgm:pt>
    <dgm:pt modelId="{B1138FAB-6FEF-4ABC-BC80-DC23E74D52A9}" type="parTrans" cxnId="{452A4C31-99C7-41C9-AEC0-8FC625E8C99A}">
      <dgm:prSet/>
      <dgm:spPr/>
      <dgm:t>
        <a:bodyPr/>
        <a:lstStyle/>
        <a:p>
          <a:endParaRPr lang="en-US"/>
        </a:p>
      </dgm:t>
    </dgm:pt>
    <dgm:pt modelId="{6875CC41-785E-45F5-B105-8118E3662D47}" type="sibTrans" cxnId="{452A4C31-99C7-41C9-AEC0-8FC625E8C99A}">
      <dgm:prSet/>
      <dgm:spPr/>
      <dgm:t>
        <a:bodyPr/>
        <a:lstStyle/>
        <a:p>
          <a:endParaRPr lang="en-US"/>
        </a:p>
      </dgm:t>
    </dgm:pt>
    <dgm:pt modelId="{551A8F16-6001-4AE0-B9B9-C1A479166BDD}">
      <dgm:prSet/>
      <dgm:spPr/>
      <dgm:t>
        <a:bodyPr/>
        <a:lstStyle/>
        <a:p>
          <a:pPr>
            <a:lnSpc>
              <a:spcPct val="100000"/>
            </a:lnSpc>
            <a:defRPr cap="all"/>
          </a:pPr>
          <a:r>
            <a:rPr lang="en-US"/>
            <a:t>Feature Engineering</a:t>
          </a:r>
        </a:p>
      </dgm:t>
    </dgm:pt>
    <dgm:pt modelId="{FE01E442-3389-4861-B4DA-2FA5190A0B70}" type="parTrans" cxnId="{0E4D1C5B-FFB2-460F-8F3B-6145FEE4DC76}">
      <dgm:prSet/>
      <dgm:spPr/>
      <dgm:t>
        <a:bodyPr/>
        <a:lstStyle/>
        <a:p>
          <a:endParaRPr lang="en-US"/>
        </a:p>
      </dgm:t>
    </dgm:pt>
    <dgm:pt modelId="{F0E61B70-DDD7-43CC-895F-8BA4D0319F75}" type="sibTrans" cxnId="{0E4D1C5B-FFB2-460F-8F3B-6145FEE4DC76}">
      <dgm:prSet/>
      <dgm:spPr/>
      <dgm:t>
        <a:bodyPr/>
        <a:lstStyle/>
        <a:p>
          <a:endParaRPr lang="en-US"/>
        </a:p>
      </dgm:t>
    </dgm:pt>
    <dgm:pt modelId="{800408FA-D86D-4F13-898A-A09A16DF0881}">
      <dgm:prSet/>
      <dgm:spPr/>
      <dgm:t>
        <a:bodyPr/>
        <a:lstStyle/>
        <a:p>
          <a:pPr>
            <a:lnSpc>
              <a:spcPct val="100000"/>
            </a:lnSpc>
            <a:defRPr cap="all"/>
          </a:pPr>
          <a:r>
            <a:rPr lang="en-US"/>
            <a:t>Model building and evaluation</a:t>
          </a:r>
        </a:p>
      </dgm:t>
    </dgm:pt>
    <dgm:pt modelId="{CE54772D-F734-47FD-9C2E-2A5AFCCE5510}" type="parTrans" cxnId="{5A4E4716-B825-47B6-8928-06B8413AE53F}">
      <dgm:prSet/>
      <dgm:spPr/>
      <dgm:t>
        <a:bodyPr/>
        <a:lstStyle/>
        <a:p>
          <a:endParaRPr lang="en-US"/>
        </a:p>
      </dgm:t>
    </dgm:pt>
    <dgm:pt modelId="{E9B50DA6-58C4-4393-960D-61D4E098D251}" type="sibTrans" cxnId="{5A4E4716-B825-47B6-8928-06B8413AE53F}">
      <dgm:prSet/>
      <dgm:spPr/>
      <dgm:t>
        <a:bodyPr/>
        <a:lstStyle/>
        <a:p>
          <a:endParaRPr lang="en-US"/>
        </a:p>
      </dgm:t>
    </dgm:pt>
    <dgm:pt modelId="{01F46560-9F0A-49BF-9493-9CA70967F71C}" type="pres">
      <dgm:prSet presAssocID="{42487118-5B06-4411-A077-5FC4FA0B3B4B}" presName="root" presStyleCnt="0">
        <dgm:presLayoutVars>
          <dgm:dir/>
          <dgm:resizeHandles val="exact"/>
        </dgm:presLayoutVars>
      </dgm:prSet>
      <dgm:spPr/>
    </dgm:pt>
    <dgm:pt modelId="{5CBF601A-482C-4E81-B65A-4A2FED0C0F86}" type="pres">
      <dgm:prSet presAssocID="{AB6D8B83-CA4A-4EFB-A37E-5A356CCFF6A5}" presName="compNode" presStyleCnt="0"/>
      <dgm:spPr/>
    </dgm:pt>
    <dgm:pt modelId="{7F857ABD-6A76-49A8-A141-CF9CD470ADA1}" type="pres">
      <dgm:prSet presAssocID="{AB6D8B83-CA4A-4EFB-A37E-5A356CCFF6A5}" presName="iconBgRect" presStyleLbl="bgShp" presStyleIdx="0" presStyleCnt="5"/>
      <dgm:spPr>
        <a:prstGeom prst="round2DiagRect">
          <a:avLst>
            <a:gd name="adj1" fmla="val 29727"/>
            <a:gd name="adj2" fmla="val 0"/>
          </a:avLst>
        </a:prstGeom>
      </dgm:spPr>
    </dgm:pt>
    <dgm:pt modelId="{3D4B0006-4CC4-4391-BABC-239E74FCBDE5}" type="pres">
      <dgm:prSet presAssocID="{AB6D8B83-CA4A-4EFB-A37E-5A356CCFF6A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C79C181A-46B3-4CBB-A264-A2B16C3BE2BD}" type="pres">
      <dgm:prSet presAssocID="{AB6D8B83-CA4A-4EFB-A37E-5A356CCFF6A5}" presName="spaceRect" presStyleCnt="0"/>
      <dgm:spPr/>
    </dgm:pt>
    <dgm:pt modelId="{BA87BD23-ED27-487A-B253-D38F65CC2B89}" type="pres">
      <dgm:prSet presAssocID="{AB6D8B83-CA4A-4EFB-A37E-5A356CCFF6A5}" presName="textRect" presStyleLbl="revTx" presStyleIdx="0" presStyleCnt="5">
        <dgm:presLayoutVars>
          <dgm:chMax val="1"/>
          <dgm:chPref val="1"/>
        </dgm:presLayoutVars>
      </dgm:prSet>
      <dgm:spPr/>
    </dgm:pt>
    <dgm:pt modelId="{C4763F02-A285-4D58-AE16-2606AC16106C}" type="pres">
      <dgm:prSet presAssocID="{8BD446EE-0165-4A81-BBDE-333306D1F28A}" presName="sibTrans" presStyleCnt="0"/>
      <dgm:spPr/>
    </dgm:pt>
    <dgm:pt modelId="{5F4DE09E-C4D7-4E40-B2C7-657DCF01EFD5}" type="pres">
      <dgm:prSet presAssocID="{2AA380B1-26EB-4D0A-AE05-BD560C937E08}" presName="compNode" presStyleCnt="0"/>
      <dgm:spPr/>
    </dgm:pt>
    <dgm:pt modelId="{74B867D3-85E8-44E5-B6B2-1B840ABA4746}" type="pres">
      <dgm:prSet presAssocID="{2AA380B1-26EB-4D0A-AE05-BD560C937E08}" presName="iconBgRect" presStyleLbl="bgShp" presStyleIdx="1" presStyleCnt="5"/>
      <dgm:spPr>
        <a:prstGeom prst="round2DiagRect">
          <a:avLst>
            <a:gd name="adj1" fmla="val 29727"/>
            <a:gd name="adj2" fmla="val 0"/>
          </a:avLst>
        </a:prstGeom>
      </dgm:spPr>
    </dgm:pt>
    <dgm:pt modelId="{51B86C1E-A81F-49EC-AF78-2E1146165B1A}" type="pres">
      <dgm:prSet presAssocID="{2AA380B1-26EB-4D0A-AE05-BD560C937E0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op and bucket"/>
        </a:ext>
      </dgm:extLst>
    </dgm:pt>
    <dgm:pt modelId="{C52620C9-540B-4491-AD28-1B82E5FB7FE6}" type="pres">
      <dgm:prSet presAssocID="{2AA380B1-26EB-4D0A-AE05-BD560C937E08}" presName="spaceRect" presStyleCnt="0"/>
      <dgm:spPr/>
    </dgm:pt>
    <dgm:pt modelId="{8584387A-EF57-44AD-9A56-E84254F7B001}" type="pres">
      <dgm:prSet presAssocID="{2AA380B1-26EB-4D0A-AE05-BD560C937E08}" presName="textRect" presStyleLbl="revTx" presStyleIdx="1" presStyleCnt="5">
        <dgm:presLayoutVars>
          <dgm:chMax val="1"/>
          <dgm:chPref val="1"/>
        </dgm:presLayoutVars>
      </dgm:prSet>
      <dgm:spPr/>
    </dgm:pt>
    <dgm:pt modelId="{975E6C55-56FE-4128-838C-4E39C445CF64}" type="pres">
      <dgm:prSet presAssocID="{9137A689-7AEE-4584-B1CE-A961BEB35E4D}" presName="sibTrans" presStyleCnt="0"/>
      <dgm:spPr/>
    </dgm:pt>
    <dgm:pt modelId="{ED05001B-439C-4A22-9DC1-B102DF07EDD0}" type="pres">
      <dgm:prSet presAssocID="{35AE12D6-66C5-4833-A5E0-0C3C4485E9A2}" presName="compNode" presStyleCnt="0"/>
      <dgm:spPr/>
    </dgm:pt>
    <dgm:pt modelId="{148674C9-5C92-48BB-8CF5-E033736FCB98}" type="pres">
      <dgm:prSet presAssocID="{35AE12D6-66C5-4833-A5E0-0C3C4485E9A2}" presName="iconBgRect" presStyleLbl="bgShp" presStyleIdx="2" presStyleCnt="5"/>
      <dgm:spPr>
        <a:prstGeom prst="round2DiagRect">
          <a:avLst>
            <a:gd name="adj1" fmla="val 29727"/>
            <a:gd name="adj2" fmla="val 0"/>
          </a:avLst>
        </a:prstGeom>
      </dgm:spPr>
    </dgm:pt>
    <dgm:pt modelId="{A90E8E27-2FFC-4FD9-A5A1-8AF5F700B1D1}" type="pres">
      <dgm:prSet presAssocID="{35AE12D6-66C5-4833-A5E0-0C3C4485E9A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27AEBB14-E6E2-4A83-A0E7-60AB7EAFEBE6}" type="pres">
      <dgm:prSet presAssocID="{35AE12D6-66C5-4833-A5E0-0C3C4485E9A2}" presName="spaceRect" presStyleCnt="0"/>
      <dgm:spPr/>
    </dgm:pt>
    <dgm:pt modelId="{F78FFC14-B54C-442F-90A5-C1AA187C02F2}" type="pres">
      <dgm:prSet presAssocID="{35AE12D6-66C5-4833-A5E0-0C3C4485E9A2}" presName="textRect" presStyleLbl="revTx" presStyleIdx="2" presStyleCnt="5">
        <dgm:presLayoutVars>
          <dgm:chMax val="1"/>
          <dgm:chPref val="1"/>
        </dgm:presLayoutVars>
      </dgm:prSet>
      <dgm:spPr/>
    </dgm:pt>
    <dgm:pt modelId="{80BAB79B-85E3-48BA-80CA-BEF12E8E0E55}" type="pres">
      <dgm:prSet presAssocID="{6875CC41-785E-45F5-B105-8118E3662D47}" presName="sibTrans" presStyleCnt="0"/>
      <dgm:spPr/>
    </dgm:pt>
    <dgm:pt modelId="{2A2A66B8-4AF6-4A72-B088-29D4ADA2E731}" type="pres">
      <dgm:prSet presAssocID="{551A8F16-6001-4AE0-B9B9-C1A479166BDD}" presName="compNode" presStyleCnt="0"/>
      <dgm:spPr/>
    </dgm:pt>
    <dgm:pt modelId="{A1070D67-0405-493C-8AD2-4A4D6DBC779D}" type="pres">
      <dgm:prSet presAssocID="{551A8F16-6001-4AE0-B9B9-C1A479166BDD}" presName="iconBgRect" presStyleLbl="bgShp" presStyleIdx="3" presStyleCnt="5"/>
      <dgm:spPr>
        <a:prstGeom prst="round2DiagRect">
          <a:avLst>
            <a:gd name="adj1" fmla="val 29727"/>
            <a:gd name="adj2" fmla="val 0"/>
          </a:avLst>
        </a:prstGeom>
      </dgm:spPr>
    </dgm:pt>
    <dgm:pt modelId="{13BF9223-08F3-4F83-8384-33404F492F55}" type="pres">
      <dgm:prSet presAssocID="{551A8F16-6001-4AE0-B9B9-C1A479166B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F06DBA74-9DDE-4A5D-A30B-CEFA0D7429DF}" type="pres">
      <dgm:prSet presAssocID="{551A8F16-6001-4AE0-B9B9-C1A479166BDD}" presName="spaceRect" presStyleCnt="0"/>
      <dgm:spPr/>
    </dgm:pt>
    <dgm:pt modelId="{5A25B357-C06E-44DD-93F5-76BB0F6A2F57}" type="pres">
      <dgm:prSet presAssocID="{551A8F16-6001-4AE0-B9B9-C1A479166BDD}" presName="textRect" presStyleLbl="revTx" presStyleIdx="3" presStyleCnt="5">
        <dgm:presLayoutVars>
          <dgm:chMax val="1"/>
          <dgm:chPref val="1"/>
        </dgm:presLayoutVars>
      </dgm:prSet>
      <dgm:spPr/>
    </dgm:pt>
    <dgm:pt modelId="{41EC0515-8428-4A9F-9E86-E006F2151A60}" type="pres">
      <dgm:prSet presAssocID="{F0E61B70-DDD7-43CC-895F-8BA4D0319F75}" presName="sibTrans" presStyleCnt="0"/>
      <dgm:spPr/>
    </dgm:pt>
    <dgm:pt modelId="{4CF6ACA3-446E-4F5D-B6DA-5C264CCE2D2D}" type="pres">
      <dgm:prSet presAssocID="{800408FA-D86D-4F13-898A-A09A16DF0881}" presName="compNode" presStyleCnt="0"/>
      <dgm:spPr/>
    </dgm:pt>
    <dgm:pt modelId="{593D870D-BBED-469B-9E63-57DD11287C13}" type="pres">
      <dgm:prSet presAssocID="{800408FA-D86D-4F13-898A-A09A16DF0881}" presName="iconBgRect" presStyleLbl="bgShp" presStyleIdx="4" presStyleCnt="5"/>
      <dgm:spPr>
        <a:prstGeom prst="round2DiagRect">
          <a:avLst>
            <a:gd name="adj1" fmla="val 29727"/>
            <a:gd name="adj2" fmla="val 0"/>
          </a:avLst>
        </a:prstGeom>
      </dgm:spPr>
    </dgm:pt>
    <dgm:pt modelId="{1D7F907B-891C-4F62-8BF3-3B4C523BC0A7}" type="pres">
      <dgm:prSet presAssocID="{800408FA-D86D-4F13-898A-A09A16DF088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 List"/>
        </a:ext>
      </dgm:extLst>
    </dgm:pt>
    <dgm:pt modelId="{A5ECB947-CAF9-484B-A60E-353601E23FE6}" type="pres">
      <dgm:prSet presAssocID="{800408FA-D86D-4F13-898A-A09A16DF0881}" presName="spaceRect" presStyleCnt="0"/>
      <dgm:spPr/>
    </dgm:pt>
    <dgm:pt modelId="{940A98F1-CB70-4D57-917D-224C31F350AE}" type="pres">
      <dgm:prSet presAssocID="{800408FA-D86D-4F13-898A-A09A16DF0881}" presName="textRect" presStyleLbl="revTx" presStyleIdx="4" presStyleCnt="5">
        <dgm:presLayoutVars>
          <dgm:chMax val="1"/>
          <dgm:chPref val="1"/>
        </dgm:presLayoutVars>
      </dgm:prSet>
      <dgm:spPr/>
    </dgm:pt>
  </dgm:ptLst>
  <dgm:cxnLst>
    <dgm:cxn modelId="{60237100-97DA-45C7-8333-7CABD0F6D72F}" srcId="{42487118-5B06-4411-A077-5FC4FA0B3B4B}" destId="{AB6D8B83-CA4A-4EFB-A37E-5A356CCFF6A5}" srcOrd="0" destOrd="0" parTransId="{8DED9B42-66C0-4153-84CA-64CC202BA0DF}" sibTransId="{8BD446EE-0165-4A81-BBDE-333306D1F28A}"/>
    <dgm:cxn modelId="{5A4E4716-B825-47B6-8928-06B8413AE53F}" srcId="{42487118-5B06-4411-A077-5FC4FA0B3B4B}" destId="{800408FA-D86D-4F13-898A-A09A16DF0881}" srcOrd="4" destOrd="0" parTransId="{CE54772D-F734-47FD-9C2E-2A5AFCCE5510}" sibTransId="{E9B50DA6-58C4-4393-960D-61D4E098D251}"/>
    <dgm:cxn modelId="{452A4C31-99C7-41C9-AEC0-8FC625E8C99A}" srcId="{42487118-5B06-4411-A077-5FC4FA0B3B4B}" destId="{35AE12D6-66C5-4833-A5E0-0C3C4485E9A2}" srcOrd="2" destOrd="0" parTransId="{B1138FAB-6FEF-4ABC-BC80-DC23E74D52A9}" sibTransId="{6875CC41-785E-45F5-B105-8118E3662D47}"/>
    <dgm:cxn modelId="{0E4D1C5B-FFB2-460F-8F3B-6145FEE4DC76}" srcId="{42487118-5B06-4411-A077-5FC4FA0B3B4B}" destId="{551A8F16-6001-4AE0-B9B9-C1A479166BDD}" srcOrd="3" destOrd="0" parTransId="{FE01E442-3389-4861-B4DA-2FA5190A0B70}" sibTransId="{F0E61B70-DDD7-43CC-895F-8BA4D0319F75}"/>
    <dgm:cxn modelId="{74027543-02C9-49D9-975E-6895FF21766B}" type="presOf" srcId="{551A8F16-6001-4AE0-B9B9-C1A479166BDD}" destId="{5A25B357-C06E-44DD-93F5-76BB0F6A2F57}" srcOrd="0" destOrd="0" presId="urn:microsoft.com/office/officeart/2018/5/layout/IconLeafLabelList"/>
    <dgm:cxn modelId="{29AFA77F-407F-46D1-A56F-EE4166527D33}" type="presOf" srcId="{35AE12D6-66C5-4833-A5E0-0C3C4485E9A2}" destId="{F78FFC14-B54C-442F-90A5-C1AA187C02F2}" srcOrd="0" destOrd="0" presId="urn:microsoft.com/office/officeart/2018/5/layout/IconLeafLabelList"/>
    <dgm:cxn modelId="{9EDB8F8D-C2CB-4777-B584-1C4467F138AC}" type="presOf" srcId="{800408FA-D86D-4F13-898A-A09A16DF0881}" destId="{940A98F1-CB70-4D57-917D-224C31F350AE}" srcOrd="0" destOrd="0" presId="urn:microsoft.com/office/officeart/2018/5/layout/IconLeafLabelList"/>
    <dgm:cxn modelId="{7F97F5AC-24EB-4771-9CAA-6D28C0ABF846}" srcId="{42487118-5B06-4411-A077-5FC4FA0B3B4B}" destId="{2AA380B1-26EB-4D0A-AE05-BD560C937E08}" srcOrd="1" destOrd="0" parTransId="{AC8A9BC3-18C7-43E1-9236-F8D0A4A6F5D6}" sibTransId="{9137A689-7AEE-4584-B1CE-A961BEB35E4D}"/>
    <dgm:cxn modelId="{87D1B3BC-B6DB-4158-847C-CE292A57C17F}" type="presOf" srcId="{2AA380B1-26EB-4D0A-AE05-BD560C937E08}" destId="{8584387A-EF57-44AD-9A56-E84254F7B001}" srcOrd="0" destOrd="0" presId="urn:microsoft.com/office/officeart/2018/5/layout/IconLeafLabelList"/>
    <dgm:cxn modelId="{E269E2D8-4A1E-44D2-B5C3-AE4814130016}" type="presOf" srcId="{42487118-5B06-4411-A077-5FC4FA0B3B4B}" destId="{01F46560-9F0A-49BF-9493-9CA70967F71C}" srcOrd="0" destOrd="0" presId="urn:microsoft.com/office/officeart/2018/5/layout/IconLeafLabelList"/>
    <dgm:cxn modelId="{AA987EE5-135B-4A1E-9740-F3E9BA11CF29}" type="presOf" srcId="{AB6D8B83-CA4A-4EFB-A37E-5A356CCFF6A5}" destId="{BA87BD23-ED27-487A-B253-D38F65CC2B89}" srcOrd="0" destOrd="0" presId="urn:microsoft.com/office/officeart/2018/5/layout/IconLeafLabelList"/>
    <dgm:cxn modelId="{07C7C54C-A871-4037-BD96-93E251C94D3D}" type="presParOf" srcId="{01F46560-9F0A-49BF-9493-9CA70967F71C}" destId="{5CBF601A-482C-4E81-B65A-4A2FED0C0F86}" srcOrd="0" destOrd="0" presId="urn:microsoft.com/office/officeart/2018/5/layout/IconLeafLabelList"/>
    <dgm:cxn modelId="{165733CE-D6E4-40EC-A056-1EDC3E9EDA14}" type="presParOf" srcId="{5CBF601A-482C-4E81-B65A-4A2FED0C0F86}" destId="{7F857ABD-6A76-49A8-A141-CF9CD470ADA1}" srcOrd="0" destOrd="0" presId="urn:microsoft.com/office/officeart/2018/5/layout/IconLeafLabelList"/>
    <dgm:cxn modelId="{8E4DCD63-0E65-4DBB-9DF7-5C38B1BAE187}" type="presParOf" srcId="{5CBF601A-482C-4E81-B65A-4A2FED0C0F86}" destId="{3D4B0006-4CC4-4391-BABC-239E74FCBDE5}" srcOrd="1" destOrd="0" presId="urn:microsoft.com/office/officeart/2018/5/layout/IconLeafLabelList"/>
    <dgm:cxn modelId="{1FDC015A-EE1F-475C-A695-76842A8320AF}" type="presParOf" srcId="{5CBF601A-482C-4E81-B65A-4A2FED0C0F86}" destId="{C79C181A-46B3-4CBB-A264-A2B16C3BE2BD}" srcOrd="2" destOrd="0" presId="urn:microsoft.com/office/officeart/2018/5/layout/IconLeafLabelList"/>
    <dgm:cxn modelId="{08FCF71F-21DB-4868-A28C-1B6ECB7C818A}" type="presParOf" srcId="{5CBF601A-482C-4E81-B65A-4A2FED0C0F86}" destId="{BA87BD23-ED27-487A-B253-D38F65CC2B89}" srcOrd="3" destOrd="0" presId="urn:microsoft.com/office/officeart/2018/5/layout/IconLeafLabelList"/>
    <dgm:cxn modelId="{CCD378F8-D0A4-4CBF-A9F1-3748731DE6AE}" type="presParOf" srcId="{01F46560-9F0A-49BF-9493-9CA70967F71C}" destId="{C4763F02-A285-4D58-AE16-2606AC16106C}" srcOrd="1" destOrd="0" presId="urn:microsoft.com/office/officeart/2018/5/layout/IconLeafLabelList"/>
    <dgm:cxn modelId="{E981C12D-DB22-4D01-A661-F701C783A62A}" type="presParOf" srcId="{01F46560-9F0A-49BF-9493-9CA70967F71C}" destId="{5F4DE09E-C4D7-4E40-B2C7-657DCF01EFD5}" srcOrd="2" destOrd="0" presId="urn:microsoft.com/office/officeart/2018/5/layout/IconLeafLabelList"/>
    <dgm:cxn modelId="{5C498F1F-480B-4192-96DE-45F214E213C6}" type="presParOf" srcId="{5F4DE09E-C4D7-4E40-B2C7-657DCF01EFD5}" destId="{74B867D3-85E8-44E5-B6B2-1B840ABA4746}" srcOrd="0" destOrd="0" presId="urn:microsoft.com/office/officeart/2018/5/layout/IconLeafLabelList"/>
    <dgm:cxn modelId="{0A45ABC7-9F2F-444B-9F07-0BB9C2E89998}" type="presParOf" srcId="{5F4DE09E-C4D7-4E40-B2C7-657DCF01EFD5}" destId="{51B86C1E-A81F-49EC-AF78-2E1146165B1A}" srcOrd="1" destOrd="0" presId="urn:microsoft.com/office/officeart/2018/5/layout/IconLeafLabelList"/>
    <dgm:cxn modelId="{D20D31E6-E84B-4979-9146-0AFDAF4471FB}" type="presParOf" srcId="{5F4DE09E-C4D7-4E40-B2C7-657DCF01EFD5}" destId="{C52620C9-540B-4491-AD28-1B82E5FB7FE6}" srcOrd="2" destOrd="0" presId="urn:microsoft.com/office/officeart/2018/5/layout/IconLeafLabelList"/>
    <dgm:cxn modelId="{53538BFA-EEDC-4828-AFE8-620B426519DD}" type="presParOf" srcId="{5F4DE09E-C4D7-4E40-B2C7-657DCF01EFD5}" destId="{8584387A-EF57-44AD-9A56-E84254F7B001}" srcOrd="3" destOrd="0" presId="urn:microsoft.com/office/officeart/2018/5/layout/IconLeafLabelList"/>
    <dgm:cxn modelId="{F4146377-FB26-4CCB-9EFA-3F0088EDDC0B}" type="presParOf" srcId="{01F46560-9F0A-49BF-9493-9CA70967F71C}" destId="{975E6C55-56FE-4128-838C-4E39C445CF64}" srcOrd="3" destOrd="0" presId="urn:microsoft.com/office/officeart/2018/5/layout/IconLeafLabelList"/>
    <dgm:cxn modelId="{97733AC3-918A-44B5-AD0A-8F05C10EBC22}" type="presParOf" srcId="{01F46560-9F0A-49BF-9493-9CA70967F71C}" destId="{ED05001B-439C-4A22-9DC1-B102DF07EDD0}" srcOrd="4" destOrd="0" presId="urn:microsoft.com/office/officeart/2018/5/layout/IconLeafLabelList"/>
    <dgm:cxn modelId="{928FB721-9E9D-4F8C-9C11-8BF496AB1F01}" type="presParOf" srcId="{ED05001B-439C-4A22-9DC1-B102DF07EDD0}" destId="{148674C9-5C92-48BB-8CF5-E033736FCB98}" srcOrd="0" destOrd="0" presId="urn:microsoft.com/office/officeart/2018/5/layout/IconLeafLabelList"/>
    <dgm:cxn modelId="{CFF286DF-DD60-4DEC-9EFE-18AC48AC1AE0}" type="presParOf" srcId="{ED05001B-439C-4A22-9DC1-B102DF07EDD0}" destId="{A90E8E27-2FFC-4FD9-A5A1-8AF5F700B1D1}" srcOrd="1" destOrd="0" presId="urn:microsoft.com/office/officeart/2018/5/layout/IconLeafLabelList"/>
    <dgm:cxn modelId="{D799C971-945F-4A2B-809C-010FB0A9ADB2}" type="presParOf" srcId="{ED05001B-439C-4A22-9DC1-B102DF07EDD0}" destId="{27AEBB14-E6E2-4A83-A0E7-60AB7EAFEBE6}" srcOrd="2" destOrd="0" presId="urn:microsoft.com/office/officeart/2018/5/layout/IconLeafLabelList"/>
    <dgm:cxn modelId="{450383CA-A1D2-47C6-9CB9-C8A1ACB66FE6}" type="presParOf" srcId="{ED05001B-439C-4A22-9DC1-B102DF07EDD0}" destId="{F78FFC14-B54C-442F-90A5-C1AA187C02F2}" srcOrd="3" destOrd="0" presId="urn:microsoft.com/office/officeart/2018/5/layout/IconLeafLabelList"/>
    <dgm:cxn modelId="{E56BDA14-33E9-414E-B8F9-2D97F7DA57B4}" type="presParOf" srcId="{01F46560-9F0A-49BF-9493-9CA70967F71C}" destId="{80BAB79B-85E3-48BA-80CA-BEF12E8E0E55}" srcOrd="5" destOrd="0" presId="urn:microsoft.com/office/officeart/2018/5/layout/IconLeafLabelList"/>
    <dgm:cxn modelId="{0EB8D040-0AC2-466A-BE18-D61B89DD8A96}" type="presParOf" srcId="{01F46560-9F0A-49BF-9493-9CA70967F71C}" destId="{2A2A66B8-4AF6-4A72-B088-29D4ADA2E731}" srcOrd="6" destOrd="0" presId="urn:microsoft.com/office/officeart/2018/5/layout/IconLeafLabelList"/>
    <dgm:cxn modelId="{8899EF41-9E39-4B6D-BDDF-5B394872AD82}" type="presParOf" srcId="{2A2A66B8-4AF6-4A72-B088-29D4ADA2E731}" destId="{A1070D67-0405-493C-8AD2-4A4D6DBC779D}" srcOrd="0" destOrd="0" presId="urn:microsoft.com/office/officeart/2018/5/layout/IconLeafLabelList"/>
    <dgm:cxn modelId="{6C92135F-D4B8-46C2-96F5-89BFE7863ED8}" type="presParOf" srcId="{2A2A66B8-4AF6-4A72-B088-29D4ADA2E731}" destId="{13BF9223-08F3-4F83-8384-33404F492F55}" srcOrd="1" destOrd="0" presId="urn:microsoft.com/office/officeart/2018/5/layout/IconLeafLabelList"/>
    <dgm:cxn modelId="{B0B6BC90-FBA3-49A6-8F49-4C0408DB2C52}" type="presParOf" srcId="{2A2A66B8-4AF6-4A72-B088-29D4ADA2E731}" destId="{F06DBA74-9DDE-4A5D-A30B-CEFA0D7429DF}" srcOrd="2" destOrd="0" presId="urn:microsoft.com/office/officeart/2018/5/layout/IconLeafLabelList"/>
    <dgm:cxn modelId="{42998091-EEF1-42D0-BAE4-A6FAD20B0708}" type="presParOf" srcId="{2A2A66B8-4AF6-4A72-B088-29D4ADA2E731}" destId="{5A25B357-C06E-44DD-93F5-76BB0F6A2F57}" srcOrd="3" destOrd="0" presId="urn:microsoft.com/office/officeart/2018/5/layout/IconLeafLabelList"/>
    <dgm:cxn modelId="{B4FEFF7F-699E-49AD-9D8C-0E599FF793DA}" type="presParOf" srcId="{01F46560-9F0A-49BF-9493-9CA70967F71C}" destId="{41EC0515-8428-4A9F-9E86-E006F2151A60}" srcOrd="7" destOrd="0" presId="urn:microsoft.com/office/officeart/2018/5/layout/IconLeafLabelList"/>
    <dgm:cxn modelId="{D84A72E3-2513-4DD2-BAA8-B07997833C1A}" type="presParOf" srcId="{01F46560-9F0A-49BF-9493-9CA70967F71C}" destId="{4CF6ACA3-446E-4F5D-B6DA-5C264CCE2D2D}" srcOrd="8" destOrd="0" presId="urn:microsoft.com/office/officeart/2018/5/layout/IconLeafLabelList"/>
    <dgm:cxn modelId="{D6A3EACC-7FA9-44C8-8339-CD5B2D25BEAC}" type="presParOf" srcId="{4CF6ACA3-446E-4F5D-B6DA-5C264CCE2D2D}" destId="{593D870D-BBED-469B-9E63-57DD11287C13}" srcOrd="0" destOrd="0" presId="urn:microsoft.com/office/officeart/2018/5/layout/IconLeafLabelList"/>
    <dgm:cxn modelId="{6455A571-CDBE-4C07-92EC-B30183CC0CBD}" type="presParOf" srcId="{4CF6ACA3-446E-4F5D-B6DA-5C264CCE2D2D}" destId="{1D7F907B-891C-4F62-8BF3-3B4C523BC0A7}" srcOrd="1" destOrd="0" presId="urn:microsoft.com/office/officeart/2018/5/layout/IconLeafLabelList"/>
    <dgm:cxn modelId="{068AC43C-D0B2-4A70-BE80-3BB2651A1782}" type="presParOf" srcId="{4CF6ACA3-446E-4F5D-B6DA-5C264CCE2D2D}" destId="{A5ECB947-CAF9-484B-A60E-353601E23FE6}" srcOrd="2" destOrd="0" presId="urn:microsoft.com/office/officeart/2018/5/layout/IconLeafLabelList"/>
    <dgm:cxn modelId="{E93EDFB8-3413-4252-9E05-B270494E8B9C}" type="presParOf" srcId="{4CF6ACA3-446E-4F5D-B6DA-5C264CCE2D2D}" destId="{940A98F1-CB70-4D57-917D-224C31F350AE}"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6F2FD45A-CE42-4E86-B936-0FE6FD21B35C}"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E4CB994-6B85-459F-A879-846382120F67}">
      <dgm:prSet/>
      <dgm:spPr/>
      <dgm:t>
        <a:bodyPr/>
        <a:lstStyle/>
        <a:p>
          <a:r>
            <a:rPr lang="en-US"/>
            <a:t>The dataset utilized for our project was obtained from ergast.com/f1, encompassing comprehensive data from Formula 1 seasons from 1960 to present. </a:t>
          </a:r>
        </a:p>
      </dgm:t>
    </dgm:pt>
    <dgm:pt modelId="{0160AF43-DDAA-47C2-9369-BC7FB8CF54C2}" type="parTrans" cxnId="{A2F75C4F-0855-476E-AFF4-74623C72FE37}">
      <dgm:prSet/>
      <dgm:spPr/>
      <dgm:t>
        <a:bodyPr/>
        <a:lstStyle/>
        <a:p>
          <a:endParaRPr lang="en-US"/>
        </a:p>
      </dgm:t>
    </dgm:pt>
    <dgm:pt modelId="{21C1E1AD-04D7-43B0-9C27-11373764AE92}" type="sibTrans" cxnId="{A2F75C4F-0855-476E-AFF4-74623C72FE37}">
      <dgm:prSet/>
      <dgm:spPr/>
      <dgm:t>
        <a:bodyPr/>
        <a:lstStyle/>
        <a:p>
          <a:endParaRPr lang="en-US"/>
        </a:p>
      </dgm:t>
    </dgm:pt>
    <dgm:pt modelId="{01A4EFEC-7D52-441F-A09C-4BEA08075C62}">
      <dgm:prSet/>
      <dgm:spPr/>
      <dgm:t>
        <a:bodyPr/>
        <a:lstStyle/>
        <a:p>
          <a:r>
            <a:rPr lang="en-US"/>
            <a:t>The dataset comprised 14 distinct datasets interconnected by foreign keys, and we successfully merged them to align with our project specifications.</a:t>
          </a:r>
        </a:p>
      </dgm:t>
    </dgm:pt>
    <dgm:pt modelId="{5F3936E3-E53E-4A8A-98F4-45F7C71B43B0}" type="parTrans" cxnId="{78CA5093-4824-4B19-B32B-56B585FEAD2C}">
      <dgm:prSet/>
      <dgm:spPr/>
      <dgm:t>
        <a:bodyPr/>
        <a:lstStyle/>
        <a:p>
          <a:endParaRPr lang="en-US"/>
        </a:p>
      </dgm:t>
    </dgm:pt>
    <dgm:pt modelId="{5502DC93-E0E0-477E-82C7-5F296494C809}" type="sibTrans" cxnId="{78CA5093-4824-4B19-B32B-56B585FEAD2C}">
      <dgm:prSet/>
      <dgm:spPr/>
      <dgm:t>
        <a:bodyPr/>
        <a:lstStyle/>
        <a:p>
          <a:endParaRPr lang="en-US"/>
        </a:p>
      </dgm:t>
    </dgm:pt>
    <dgm:pt modelId="{7DC6F085-00F1-4CAA-927B-2864AABEED87}">
      <dgm:prSet/>
      <dgm:spPr/>
      <dgm:t>
        <a:bodyPr/>
        <a:lstStyle/>
        <a:p>
          <a:r>
            <a:rPr lang="en-US"/>
            <a:t>Within these datasets, null values were denoted by "\N." </a:t>
          </a:r>
        </a:p>
      </dgm:t>
    </dgm:pt>
    <dgm:pt modelId="{E9861637-D8B4-49B6-82DE-757449269137}" type="parTrans" cxnId="{40A7D31F-F3ED-4C0C-BE99-4B09AB6C2939}">
      <dgm:prSet/>
      <dgm:spPr/>
      <dgm:t>
        <a:bodyPr/>
        <a:lstStyle/>
        <a:p>
          <a:endParaRPr lang="en-US"/>
        </a:p>
      </dgm:t>
    </dgm:pt>
    <dgm:pt modelId="{E47C5D3A-FB51-4904-ACF4-D5538BD4A8BC}" type="sibTrans" cxnId="{40A7D31F-F3ED-4C0C-BE99-4B09AB6C2939}">
      <dgm:prSet/>
      <dgm:spPr/>
      <dgm:t>
        <a:bodyPr/>
        <a:lstStyle/>
        <a:p>
          <a:endParaRPr lang="en-US"/>
        </a:p>
      </dgm:t>
    </dgm:pt>
    <dgm:pt modelId="{3F0CA90F-5AC3-4BC9-B471-BE9F81973B81}">
      <dgm:prSet/>
      <dgm:spPr/>
      <dgm:t>
        <a:bodyPr/>
        <a:lstStyle/>
        <a:p>
          <a:r>
            <a:rPr lang="en-US"/>
            <a:t>To uphold data integrity, we addressed these null values by either removal or replacement with average values as deemed appropriate.</a:t>
          </a:r>
        </a:p>
      </dgm:t>
    </dgm:pt>
    <dgm:pt modelId="{84577EA8-8C68-4CD1-83C0-76D9CF37BF6E}" type="parTrans" cxnId="{B28A00A9-9307-4FB1-B250-E54551D21DC0}">
      <dgm:prSet/>
      <dgm:spPr/>
      <dgm:t>
        <a:bodyPr/>
        <a:lstStyle/>
        <a:p>
          <a:endParaRPr lang="en-US"/>
        </a:p>
      </dgm:t>
    </dgm:pt>
    <dgm:pt modelId="{AA6ED5CB-28DA-4E0A-8F09-150C05F8F28D}" type="sibTrans" cxnId="{B28A00A9-9307-4FB1-B250-E54551D21DC0}">
      <dgm:prSet/>
      <dgm:spPr/>
      <dgm:t>
        <a:bodyPr/>
        <a:lstStyle/>
        <a:p>
          <a:endParaRPr lang="en-US"/>
        </a:p>
      </dgm:t>
    </dgm:pt>
    <dgm:pt modelId="{F6A0C1BA-02BE-4157-B9F4-A82C946A534E}" type="pres">
      <dgm:prSet presAssocID="{6F2FD45A-CE42-4E86-B936-0FE6FD21B35C}" presName="root" presStyleCnt="0">
        <dgm:presLayoutVars>
          <dgm:dir/>
          <dgm:resizeHandles val="exact"/>
        </dgm:presLayoutVars>
      </dgm:prSet>
      <dgm:spPr/>
    </dgm:pt>
    <dgm:pt modelId="{B2A2AA52-8115-438B-91D8-6819D356D109}" type="pres">
      <dgm:prSet presAssocID="{6F2FD45A-CE42-4E86-B936-0FE6FD21B35C}" presName="container" presStyleCnt="0">
        <dgm:presLayoutVars>
          <dgm:dir/>
          <dgm:resizeHandles val="exact"/>
        </dgm:presLayoutVars>
      </dgm:prSet>
      <dgm:spPr/>
    </dgm:pt>
    <dgm:pt modelId="{486DC019-F89B-4AB3-97CE-3D7DCD6883C2}" type="pres">
      <dgm:prSet presAssocID="{6E4CB994-6B85-459F-A879-846382120F67}" presName="compNode" presStyleCnt="0"/>
      <dgm:spPr/>
    </dgm:pt>
    <dgm:pt modelId="{6D95F221-CCF8-4334-8109-EEF1D1962BF3}" type="pres">
      <dgm:prSet presAssocID="{6E4CB994-6B85-459F-A879-846382120F67}" presName="iconBgRect" presStyleLbl="bgShp" presStyleIdx="0" presStyleCnt="4"/>
      <dgm:spPr/>
    </dgm:pt>
    <dgm:pt modelId="{4C7B7BC2-D417-4C22-A6D6-04B0DE1CA578}" type="pres">
      <dgm:prSet presAssocID="{6E4CB994-6B85-459F-A879-846382120F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D08EF134-E602-416F-BDE7-BF415F1756AC}" type="pres">
      <dgm:prSet presAssocID="{6E4CB994-6B85-459F-A879-846382120F67}" presName="spaceRect" presStyleCnt="0"/>
      <dgm:spPr/>
    </dgm:pt>
    <dgm:pt modelId="{CADD365A-266D-481C-9F2B-15F438EB5F0C}" type="pres">
      <dgm:prSet presAssocID="{6E4CB994-6B85-459F-A879-846382120F67}" presName="textRect" presStyleLbl="revTx" presStyleIdx="0" presStyleCnt="4">
        <dgm:presLayoutVars>
          <dgm:chMax val="1"/>
          <dgm:chPref val="1"/>
        </dgm:presLayoutVars>
      </dgm:prSet>
      <dgm:spPr/>
    </dgm:pt>
    <dgm:pt modelId="{62CC5F50-2D88-4EB9-89F0-8C98A15193C0}" type="pres">
      <dgm:prSet presAssocID="{21C1E1AD-04D7-43B0-9C27-11373764AE92}" presName="sibTrans" presStyleLbl="sibTrans2D1" presStyleIdx="0" presStyleCnt="0"/>
      <dgm:spPr/>
    </dgm:pt>
    <dgm:pt modelId="{E7020551-539E-4C67-B927-B945603FC62A}" type="pres">
      <dgm:prSet presAssocID="{01A4EFEC-7D52-441F-A09C-4BEA08075C62}" presName="compNode" presStyleCnt="0"/>
      <dgm:spPr/>
    </dgm:pt>
    <dgm:pt modelId="{31880748-C82F-4152-BF5A-7E7C69C62CAD}" type="pres">
      <dgm:prSet presAssocID="{01A4EFEC-7D52-441F-A09C-4BEA08075C62}" presName="iconBgRect" presStyleLbl="bgShp" presStyleIdx="1" presStyleCnt="4"/>
      <dgm:spPr/>
    </dgm:pt>
    <dgm:pt modelId="{2AFC32C6-8202-4120-B960-610405DE98C7}" type="pres">
      <dgm:prSet presAssocID="{01A4EFEC-7D52-441F-A09C-4BEA08075C6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050678F4-3B18-48DA-83A1-6E2C387D5E24}" type="pres">
      <dgm:prSet presAssocID="{01A4EFEC-7D52-441F-A09C-4BEA08075C62}" presName="spaceRect" presStyleCnt="0"/>
      <dgm:spPr/>
    </dgm:pt>
    <dgm:pt modelId="{84F0DE3C-EFDF-4694-B1E5-AED746754F1D}" type="pres">
      <dgm:prSet presAssocID="{01A4EFEC-7D52-441F-A09C-4BEA08075C62}" presName="textRect" presStyleLbl="revTx" presStyleIdx="1" presStyleCnt="4">
        <dgm:presLayoutVars>
          <dgm:chMax val="1"/>
          <dgm:chPref val="1"/>
        </dgm:presLayoutVars>
      </dgm:prSet>
      <dgm:spPr/>
    </dgm:pt>
    <dgm:pt modelId="{F6BA0591-9FE7-4616-A6FE-ABAE9085CCCA}" type="pres">
      <dgm:prSet presAssocID="{5502DC93-E0E0-477E-82C7-5F296494C809}" presName="sibTrans" presStyleLbl="sibTrans2D1" presStyleIdx="0" presStyleCnt="0"/>
      <dgm:spPr/>
    </dgm:pt>
    <dgm:pt modelId="{48D6BBEE-3032-4828-BC27-1EDCE989D933}" type="pres">
      <dgm:prSet presAssocID="{7DC6F085-00F1-4CAA-927B-2864AABEED87}" presName="compNode" presStyleCnt="0"/>
      <dgm:spPr/>
    </dgm:pt>
    <dgm:pt modelId="{70400223-28E8-465F-8601-1E22F998BD3E}" type="pres">
      <dgm:prSet presAssocID="{7DC6F085-00F1-4CAA-927B-2864AABEED87}" presName="iconBgRect" presStyleLbl="bgShp" presStyleIdx="2" presStyleCnt="4"/>
      <dgm:spPr/>
    </dgm:pt>
    <dgm:pt modelId="{5F59A4D3-3C2A-4BBD-8FF2-858A1D04274E}" type="pres">
      <dgm:prSet presAssocID="{7DC6F085-00F1-4CAA-927B-2864AABEED8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3121A8E2-E1C4-499C-884C-980F4F26C586}" type="pres">
      <dgm:prSet presAssocID="{7DC6F085-00F1-4CAA-927B-2864AABEED87}" presName="spaceRect" presStyleCnt="0"/>
      <dgm:spPr/>
    </dgm:pt>
    <dgm:pt modelId="{851C6C41-49D1-432F-B37E-36C318660F47}" type="pres">
      <dgm:prSet presAssocID="{7DC6F085-00F1-4CAA-927B-2864AABEED87}" presName="textRect" presStyleLbl="revTx" presStyleIdx="2" presStyleCnt="4">
        <dgm:presLayoutVars>
          <dgm:chMax val="1"/>
          <dgm:chPref val="1"/>
        </dgm:presLayoutVars>
      </dgm:prSet>
      <dgm:spPr/>
    </dgm:pt>
    <dgm:pt modelId="{53AFBF3D-BD6F-4B87-8DB0-EF2360597C94}" type="pres">
      <dgm:prSet presAssocID="{E47C5D3A-FB51-4904-ACF4-D5538BD4A8BC}" presName="sibTrans" presStyleLbl="sibTrans2D1" presStyleIdx="0" presStyleCnt="0"/>
      <dgm:spPr/>
    </dgm:pt>
    <dgm:pt modelId="{9BB93AAF-8115-47F4-AE81-197D2E7733F3}" type="pres">
      <dgm:prSet presAssocID="{3F0CA90F-5AC3-4BC9-B471-BE9F81973B81}" presName="compNode" presStyleCnt="0"/>
      <dgm:spPr/>
    </dgm:pt>
    <dgm:pt modelId="{5F8E7711-8630-4362-A8FB-30A70020DBD1}" type="pres">
      <dgm:prSet presAssocID="{3F0CA90F-5AC3-4BC9-B471-BE9F81973B81}" presName="iconBgRect" presStyleLbl="bgShp" presStyleIdx="3" presStyleCnt="4"/>
      <dgm:spPr/>
    </dgm:pt>
    <dgm:pt modelId="{25A96376-005D-46E8-94DA-22A90B950772}" type="pres">
      <dgm:prSet presAssocID="{3F0CA90F-5AC3-4BC9-B471-BE9F81973B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7C5A297D-75B0-490F-9E92-062F7FFEDBCB}" type="pres">
      <dgm:prSet presAssocID="{3F0CA90F-5AC3-4BC9-B471-BE9F81973B81}" presName="spaceRect" presStyleCnt="0"/>
      <dgm:spPr/>
    </dgm:pt>
    <dgm:pt modelId="{0816F23B-6909-4958-B151-31A7195F09F2}" type="pres">
      <dgm:prSet presAssocID="{3F0CA90F-5AC3-4BC9-B471-BE9F81973B81}" presName="textRect" presStyleLbl="revTx" presStyleIdx="3" presStyleCnt="4">
        <dgm:presLayoutVars>
          <dgm:chMax val="1"/>
          <dgm:chPref val="1"/>
        </dgm:presLayoutVars>
      </dgm:prSet>
      <dgm:spPr/>
    </dgm:pt>
  </dgm:ptLst>
  <dgm:cxnLst>
    <dgm:cxn modelId="{40A7D31F-F3ED-4C0C-BE99-4B09AB6C2939}" srcId="{6F2FD45A-CE42-4E86-B936-0FE6FD21B35C}" destId="{7DC6F085-00F1-4CAA-927B-2864AABEED87}" srcOrd="2" destOrd="0" parTransId="{E9861637-D8B4-49B6-82DE-757449269137}" sibTransId="{E47C5D3A-FB51-4904-ACF4-D5538BD4A8BC}"/>
    <dgm:cxn modelId="{D1378B25-8A32-446B-A120-8EE193C25EB1}" type="presOf" srcId="{7DC6F085-00F1-4CAA-927B-2864AABEED87}" destId="{851C6C41-49D1-432F-B37E-36C318660F47}" srcOrd="0" destOrd="0" presId="urn:microsoft.com/office/officeart/2018/2/layout/IconCircleList"/>
    <dgm:cxn modelId="{804BF447-3372-4C5C-9000-257A9ABD2CB1}" type="presOf" srcId="{21C1E1AD-04D7-43B0-9C27-11373764AE92}" destId="{62CC5F50-2D88-4EB9-89F0-8C98A15193C0}" srcOrd="0" destOrd="0" presId="urn:microsoft.com/office/officeart/2018/2/layout/IconCircleList"/>
    <dgm:cxn modelId="{A2F75C4F-0855-476E-AFF4-74623C72FE37}" srcId="{6F2FD45A-CE42-4E86-B936-0FE6FD21B35C}" destId="{6E4CB994-6B85-459F-A879-846382120F67}" srcOrd="0" destOrd="0" parTransId="{0160AF43-DDAA-47C2-9369-BC7FB8CF54C2}" sibTransId="{21C1E1AD-04D7-43B0-9C27-11373764AE92}"/>
    <dgm:cxn modelId="{4878C68A-6CBD-4788-865F-B7106A6F9AAE}" type="presOf" srcId="{3F0CA90F-5AC3-4BC9-B471-BE9F81973B81}" destId="{0816F23B-6909-4958-B151-31A7195F09F2}" srcOrd="0" destOrd="0" presId="urn:microsoft.com/office/officeart/2018/2/layout/IconCircleList"/>
    <dgm:cxn modelId="{0362A292-9A06-4D77-9D26-70AD291BDB84}" type="presOf" srcId="{E47C5D3A-FB51-4904-ACF4-D5538BD4A8BC}" destId="{53AFBF3D-BD6F-4B87-8DB0-EF2360597C94}" srcOrd="0" destOrd="0" presId="urn:microsoft.com/office/officeart/2018/2/layout/IconCircleList"/>
    <dgm:cxn modelId="{78CA5093-4824-4B19-B32B-56B585FEAD2C}" srcId="{6F2FD45A-CE42-4E86-B936-0FE6FD21B35C}" destId="{01A4EFEC-7D52-441F-A09C-4BEA08075C62}" srcOrd="1" destOrd="0" parTransId="{5F3936E3-E53E-4A8A-98F4-45F7C71B43B0}" sibTransId="{5502DC93-E0E0-477E-82C7-5F296494C809}"/>
    <dgm:cxn modelId="{B28A00A9-9307-4FB1-B250-E54551D21DC0}" srcId="{6F2FD45A-CE42-4E86-B936-0FE6FD21B35C}" destId="{3F0CA90F-5AC3-4BC9-B471-BE9F81973B81}" srcOrd="3" destOrd="0" parTransId="{84577EA8-8C68-4CD1-83C0-76D9CF37BF6E}" sibTransId="{AA6ED5CB-28DA-4E0A-8F09-150C05F8F28D}"/>
    <dgm:cxn modelId="{4165D0C8-EE9A-45D2-BF80-C4D6F0D960EA}" type="presOf" srcId="{6F2FD45A-CE42-4E86-B936-0FE6FD21B35C}" destId="{F6A0C1BA-02BE-4157-B9F4-A82C946A534E}" srcOrd="0" destOrd="0" presId="urn:microsoft.com/office/officeart/2018/2/layout/IconCircleList"/>
    <dgm:cxn modelId="{6996A6E0-B48B-48AA-AB8E-660B265A1EF8}" type="presOf" srcId="{5502DC93-E0E0-477E-82C7-5F296494C809}" destId="{F6BA0591-9FE7-4616-A6FE-ABAE9085CCCA}" srcOrd="0" destOrd="0" presId="urn:microsoft.com/office/officeart/2018/2/layout/IconCircleList"/>
    <dgm:cxn modelId="{E8E403ED-5527-4CE5-92A3-6D3276BFA6A0}" type="presOf" srcId="{6E4CB994-6B85-459F-A879-846382120F67}" destId="{CADD365A-266D-481C-9F2B-15F438EB5F0C}" srcOrd="0" destOrd="0" presId="urn:microsoft.com/office/officeart/2018/2/layout/IconCircleList"/>
    <dgm:cxn modelId="{405CA3FB-6B06-45A4-84EE-FDACF3C2ABDB}" type="presOf" srcId="{01A4EFEC-7D52-441F-A09C-4BEA08075C62}" destId="{84F0DE3C-EFDF-4694-B1E5-AED746754F1D}" srcOrd="0" destOrd="0" presId="urn:microsoft.com/office/officeart/2018/2/layout/IconCircleList"/>
    <dgm:cxn modelId="{92013637-753D-4087-90C6-6E69C6F59AD1}" type="presParOf" srcId="{F6A0C1BA-02BE-4157-B9F4-A82C946A534E}" destId="{B2A2AA52-8115-438B-91D8-6819D356D109}" srcOrd="0" destOrd="0" presId="urn:microsoft.com/office/officeart/2018/2/layout/IconCircleList"/>
    <dgm:cxn modelId="{E241614C-D05C-48BF-89A4-86DC0C745C87}" type="presParOf" srcId="{B2A2AA52-8115-438B-91D8-6819D356D109}" destId="{486DC019-F89B-4AB3-97CE-3D7DCD6883C2}" srcOrd="0" destOrd="0" presId="urn:microsoft.com/office/officeart/2018/2/layout/IconCircleList"/>
    <dgm:cxn modelId="{047B91C8-0B69-4C4E-9534-8A9B2571C1B0}" type="presParOf" srcId="{486DC019-F89B-4AB3-97CE-3D7DCD6883C2}" destId="{6D95F221-CCF8-4334-8109-EEF1D1962BF3}" srcOrd="0" destOrd="0" presId="urn:microsoft.com/office/officeart/2018/2/layout/IconCircleList"/>
    <dgm:cxn modelId="{F36FAC16-DEB3-4991-97DB-8AC70F11BD6C}" type="presParOf" srcId="{486DC019-F89B-4AB3-97CE-3D7DCD6883C2}" destId="{4C7B7BC2-D417-4C22-A6D6-04B0DE1CA578}" srcOrd="1" destOrd="0" presId="urn:microsoft.com/office/officeart/2018/2/layout/IconCircleList"/>
    <dgm:cxn modelId="{9C378699-ED8C-415A-9E33-510C0FF7CA23}" type="presParOf" srcId="{486DC019-F89B-4AB3-97CE-3D7DCD6883C2}" destId="{D08EF134-E602-416F-BDE7-BF415F1756AC}" srcOrd="2" destOrd="0" presId="urn:microsoft.com/office/officeart/2018/2/layout/IconCircleList"/>
    <dgm:cxn modelId="{AADF887A-EE45-47BF-8FB0-F4878BE748FA}" type="presParOf" srcId="{486DC019-F89B-4AB3-97CE-3D7DCD6883C2}" destId="{CADD365A-266D-481C-9F2B-15F438EB5F0C}" srcOrd="3" destOrd="0" presId="urn:microsoft.com/office/officeart/2018/2/layout/IconCircleList"/>
    <dgm:cxn modelId="{32A93E2E-A385-44BC-AA32-2C51663A0649}" type="presParOf" srcId="{B2A2AA52-8115-438B-91D8-6819D356D109}" destId="{62CC5F50-2D88-4EB9-89F0-8C98A15193C0}" srcOrd="1" destOrd="0" presId="urn:microsoft.com/office/officeart/2018/2/layout/IconCircleList"/>
    <dgm:cxn modelId="{B267E5A4-6AB5-4951-80E7-7AE4E3715A5C}" type="presParOf" srcId="{B2A2AA52-8115-438B-91D8-6819D356D109}" destId="{E7020551-539E-4C67-B927-B945603FC62A}" srcOrd="2" destOrd="0" presId="urn:microsoft.com/office/officeart/2018/2/layout/IconCircleList"/>
    <dgm:cxn modelId="{622DC7DB-4EF5-4415-9C8B-744ECBF462F7}" type="presParOf" srcId="{E7020551-539E-4C67-B927-B945603FC62A}" destId="{31880748-C82F-4152-BF5A-7E7C69C62CAD}" srcOrd="0" destOrd="0" presId="urn:microsoft.com/office/officeart/2018/2/layout/IconCircleList"/>
    <dgm:cxn modelId="{5D528B59-C5A6-4EBC-B523-03967AC07024}" type="presParOf" srcId="{E7020551-539E-4C67-B927-B945603FC62A}" destId="{2AFC32C6-8202-4120-B960-610405DE98C7}" srcOrd="1" destOrd="0" presId="urn:microsoft.com/office/officeart/2018/2/layout/IconCircleList"/>
    <dgm:cxn modelId="{37D38B77-A1E3-41DC-B853-49596EFAAF53}" type="presParOf" srcId="{E7020551-539E-4C67-B927-B945603FC62A}" destId="{050678F4-3B18-48DA-83A1-6E2C387D5E24}" srcOrd="2" destOrd="0" presId="urn:microsoft.com/office/officeart/2018/2/layout/IconCircleList"/>
    <dgm:cxn modelId="{0A279C28-123F-4031-AE24-22BCCBB70C43}" type="presParOf" srcId="{E7020551-539E-4C67-B927-B945603FC62A}" destId="{84F0DE3C-EFDF-4694-B1E5-AED746754F1D}" srcOrd="3" destOrd="0" presId="urn:microsoft.com/office/officeart/2018/2/layout/IconCircleList"/>
    <dgm:cxn modelId="{F07785FE-A28D-4306-8D85-1106AD157DBF}" type="presParOf" srcId="{B2A2AA52-8115-438B-91D8-6819D356D109}" destId="{F6BA0591-9FE7-4616-A6FE-ABAE9085CCCA}" srcOrd="3" destOrd="0" presId="urn:microsoft.com/office/officeart/2018/2/layout/IconCircleList"/>
    <dgm:cxn modelId="{0C7B23EF-2BE2-4870-BF2A-66D5E2AF47AB}" type="presParOf" srcId="{B2A2AA52-8115-438B-91D8-6819D356D109}" destId="{48D6BBEE-3032-4828-BC27-1EDCE989D933}" srcOrd="4" destOrd="0" presId="urn:microsoft.com/office/officeart/2018/2/layout/IconCircleList"/>
    <dgm:cxn modelId="{BF09125A-8B63-4A1E-BE43-839FB751AF1F}" type="presParOf" srcId="{48D6BBEE-3032-4828-BC27-1EDCE989D933}" destId="{70400223-28E8-465F-8601-1E22F998BD3E}" srcOrd="0" destOrd="0" presId="urn:microsoft.com/office/officeart/2018/2/layout/IconCircleList"/>
    <dgm:cxn modelId="{14B76764-E6B8-4F19-A001-B8DD637B9040}" type="presParOf" srcId="{48D6BBEE-3032-4828-BC27-1EDCE989D933}" destId="{5F59A4D3-3C2A-4BBD-8FF2-858A1D04274E}" srcOrd="1" destOrd="0" presId="urn:microsoft.com/office/officeart/2018/2/layout/IconCircleList"/>
    <dgm:cxn modelId="{002E8D53-5808-4CB0-930A-FA953B6820E6}" type="presParOf" srcId="{48D6BBEE-3032-4828-BC27-1EDCE989D933}" destId="{3121A8E2-E1C4-499C-884C-980F4F26C586}" srcOrd="2" destOrd="0" presId="urn:microsoft.com/office/officeart/2018/2/layout/IconCircleList"/>
    <dgm:cxn modelId="{06919846-8E51-4D2B-A565-BA2677BCC87E}" type="presParOf" srcId="{48D6BBEE-3032-4828-BC27-1EDCE989D933}" destId="{851C6C41-49D1-432F-B37E-36C318660F47}" srcOrd="3" destOrd="0" presId="urn:microsoft.com/office/officeart/2018/2/layout/IconCircleList"/>
    <dgm:cxn modelId="{4F7D320B-01AE-4BF2-9FAB-219DCACCC3FD}" type="presParOf" srcId="{B2A2AA52-8115-438B-91D8-6819D356D109}" destId="{53AFBF3D-BD6F-4B87-8DB0-EF2360597C94}" srcOrd="5" destOrd="0" presId="urn:microsoft.com/office/officeart/2018/2/layout/IconCircleList"/>
    <dgm:cxn modelId="{527D3A45-A657-409D-B01A-E091ABBCB533}" type="presParOf" srcId="{B2A2AA52-8115-438B-91D8-6819D356D109}" destId="{9BB93AAF-8115-47F4-AE81-197D2E7733F3}" srcOrd="6" destOrd="0" presId="urn:microsoft.com/office/officeart/2018/2/layout/IconCircleList"/>
    <dgm:cxn modelId="{D87A20AC-6F5D-40EC-8362-04DB4906A9CC}" type="presParOf" srcId="{9BB93AAF-8115-47F4-AE81-197D2E7733F3}" destId="{5F8E7711-8630-4362-A8FB-30A70020DBD1}" srcOrd="0" destOrd="0" presId="urn:microsoft.com/office/officeart/2018/2/layout/IconCircleList"/>
    <dgm:cxn modelId="{18FCE5AE-337F-4E64-8BCE-DECDFE770EE9}" type="presParOf" srcId="{9BB93AAF-8115-47F4-AE81-197D2E7733F3}" destId="{25A96376-005D-46E8-94DA-22A90B950772}" srcOrd="1" destOrd="0" presId="urn:microsoft.com/office/officeart/2018/2/layout/IconCircleList"/>
    <dgm:cxn modelId="{EDC0E8B8-955E-4C53-BDF2-1054F5E00BD9}" type="presParOf" srcId="{9BB93AAF-8115-47F4-AE81-197D2E7733F3}" destId="{7C5A297D-75B0-490F-9E92-062F7FFEDBCB}" srcOrd="2" destOrd="0" presId="urn:microsoft.com/office/officeart/2018/2/layout/IconCircleList"/>
    <dgm:cxn modelId="{5C0C4C99-F9F8-4B86-8730-6A48959547DC}" type="presParOf" srcId="{9BB93AAF-8115-47F4-AE81-197D2E7733F3}" destId="{0816F23B-6909-4958-B151-31A7195F09F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E55D99-1AA5-4E5A-8896-1CE03C4E503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AEA2C77-8C12-4F04-A4F7-3EEEA1A98378}">
      <dgm:prSet/>
      <dgm:spPr/>
      <dgm:t>
        <a:bodyPr/>
        <a:lstStyle/>
        <a:p>
          <a:pPr>
            <a:lnSpc>
              <a:spcPct val="100000"/>
            </a:lnSpc>
          </a:pPr>
          <a:r>
            <a:rPr lang="en-US"/>
            <a:t>Our exploration showcased the power of machine learning in predicting Formula 1 race outcomes. The Gradient Boosting algorithm, with an impressive 96.6% accuracy, demonstrated its potential as a robust tool for anticipating race winners.</a:t>
          </a:r>
        </a:p>
      </dgm:t>
    </dgm:pt>
    <dgm:pt modelId="{99E33A6D-C374-49DB-8AC6-868505921752}" type="parTrans" cxnId="{95920C0F-DDEB-43E9-8BDB-B4F88D37DBB0}">
      <dgm:prSet/>
      <dgm:spPr/>
      <dgm:t>
        <a:bodyPr/>
        <a:lstStyle/>
        <a:p>
          <a:endParaRPr lang="en-US"/>
        </a:p>
      </dgm:t>
    </dgm:pt>
    <dgm:pt modelId="{64F7FBEC-BD4A-4EFE-993B-9AFB17852F54}" type="sibTrans" cxnId="{95920C0F-DDEB-43E9-8BDB-B4F88D37DBB0}">
      <dgm:prSet/>
      <dgm:spPr/>
      <dgm:t>
        <a:bodyPr/>
        <a:lstStyle/>
        <a:p>
          <a:endParaRPr lang="en-US"/>
        </a:p>
      </dgm:t>
    </dgm:pt>
    <dgm:pt modelId="{8A738786-7702-45FE-B276-69D59C215914}">
      <dgm:prSet/>
      <dgm:spPr/>
      <dgm:t>
        <a:bodyPr/>
        <a:lstStyle/>
        <a:p>
          <a:pPr>
            <a:lnSpc>
              <a:spcPct val="100000"/>
            </a:lnSpc>
          </a:pPr>
          <a:r>
            <a:rPr lang="en-US"/>
            <a:t>Geographical visualizations uncovered the global influence of Formula 1 circuits on race dynamics. Our maps provided a unique perspective on how different circuits contribute to the sport's diverse and dynamic landscape.</a:t>
          </a:r>
        </a:p>
      </dgm:t>
    </dgm:pt>
    <dgm:pt modelId="{2E6FBDCA-6784-4EAF-8F23-7E337B7375B1}" type="parTrans" cxnId="{EE695B96-2DFE-4F60-805A-261AB0DA7258}">
      <dgm:prSet/>
      <dgm:spPr/>
      <dgm:t>
        <a:bodyPr/>
        <a:lstStyle/>
        <a:p>
          <a:endParaRPr lang="en-US"/>
        </a:p>
      </dgm:t>
    </dgm:pt>
    <dgm:pt modelId="{6DAE6779-3B15-4F03-A95B-C91C2F6A727A}" type="sibTrans" cxnId="{EE695B96-2DFE-4F60-805A-261AB0DA7258}">
      <dgm:prSet/>
      <dgm:spPr/>
      <dgm:t>
        <a:bodyPr/>
        <a:lstStyle/>
        <a:p>
          <a:endParaRPr lang="en-US"/>
        </a:p>
      </dgm:t>
    </dgm:pt>
    <dgm:pt modelId="{069BA921-A01F-4051-B0F3-26A538E026E6}">
      <dgm:prSet/>
      <dgm:spPr/>
      <dgm:t>
        <a:bodyPr/>
        <a:lstStyle/>
        <a:p>
          <a:pPr>
            <a:lnSpc>
              <a:spcPct val="100000"/>
            </a:lnSpc>
          </a:pPr>
          <a:r>
            <a:rPr lang="en-US"/>
            <a:t>Analyzing constructors' points over the years unveiled pivotal moments, highlighting years with significant shifts in the competitive balance. This exploration opens avenues for understanding the factors driving these transformative periods in Formula 1 history.</a:t>
          </a:r>
        </a:p>
      </dgm:t>
    </dgm:pt>
    <dgm:pt modelId="{D3DA9438-EAF2-44DC-A61E-32C2B25CE05E}" type="parTrans" cxnId="{49E12A11-2C2D-4EBE-BBD6-873CAD1B63F2}">
      <dgm:prSet/>
      <dgm:spPr/>
      <dgm:t>
        <a:bodyPr/>
        <a:lstStyle/>
        <a:p>
          <a:endParaRPr lang="en-US"/>
        </a:p>
      </dgm:t>
    </dgm:pt>
    <dgm:pt modelId="{C310762E-2D7F-4540-86B3-E773BDDC13BC}" type="sibTrans" cxnId="{49E12A11-2C2D-4EBE-BBD6-873CAD1B63F2}">
      <dgm:prSet/>
      <dgm:spPr/>
      <dgm:t>
        <a:bodyPr/>
        <a:lstStyle/>
        <a:p>
          <a:endParaRPr lang="en-US"/>
        </a:p>
      </dgm:t>
    </dgm:pt>
    <dgm:pt modelId="{F3AF9DA9-B8AC-4A3E-95F4-1B06AA80F13A}">
      <dgm:prSet/>
      <dgm:spPr/>
      <dgm:t>
        <a:bodyPr/>
        <a:lstStyle/>
        <a:p>
          <a:pPr>
            <a:lnSpc>
              <a:spcPct val="100000"/>
            </a:lnSpc>
          </a:pPr>
          <a:r>
            <a:rPr lang="en-US"/>
            <a:t>Exploring driver demographics through visualizations offered nuanced insights. While no clear linear trends emerged, scatter plots and bar charts provided a unique lens into the diverse backgrounds of Formula 1 drivers and their potential impact on race outcomes.</a:t>
          </a:r>
        </a:p>
      </dgm:t>
    </dgm:pt>
    <dgm:pt modelId="{ED105F22-A87C-4108-96F4-B0A947D1E0F5}" type="parTrans" cxnId="{C9945F33-3A90-4A3A-9267-1A9346BFE191}">
      <dgm:prSet/>
      <dgm:spPr/>
      <dgm:t>
        <a:bodyPr/>
        <a:lstStyle/>
        <a:p>
          <a:endParaRPr lang="en-US"/>
        </a:p>
      </dgm:t>
    </dgm:pt>
    <dgm:pt modelId="{A6EC7F2B-CE31-4DC3-90A9-848AB8D6876C}" type="sibTrans" cxnId="{C9945F33-3A90-4A3A-9267-1A9346BFE191}">
      <dgm:prSet/>
      <dgm:spPr/>
      <dgm:t>
        <a:bodyPr/>
        <a:lstStyle/>
        <a:p>
          <a:endParaRPr lang="en-US"/>
        </a:p>
      </dgm:t>
    </dgm:pt>
    <dgm:pt modelId="{032D443F-E6EA-40EE-B6F3-674A7EA66368}" type="pres">
      <dgm:prSet presAssocID="{E7E55D99-1AA5-4E5A-8896-1CE03C4E5032}" presName="root" presStyleCnt="0">
        <dgm:presLayoutVars>
          <dgm:dir/>
          <dgm:resizeHandles val="exact"/>
        </dgm:presLayoutVars>
      </dgm:prSet>
      <dgm:spPr/>
    </dgm:pt>
    <dgm:pt modelId="{E79397C0-5F2E-42B4-8A06-66A559774653}" type="pres">
      <dgm:prSet presAssocID="{CAEA2C77-8C12-4F04-A4F7-3EEEA1A98378}" presName="compNode" presStyleCnt="0"/>
      <dgm:spPr/>
    </dgm:pt>
    <dgm:pt modelId="{445843BC-34E8-41EF-97CA-D9E519A1CEE9}" type="pres">
      <dgm:prSet presAssocID="{CAEA2C77-8C12-4F04-A4F7-3EEEA1A98378}" presName="bgRect" presStyleLbl="bgShp" presStyleIdx="0" presStyleCnt="4"/>
      <dgm:spPr/>
    </dgm:pt>
    <dgm:pt modelId="{A7758E61-29B1-4238-84A0-B307469DB70E}" type="pres">
      <dgm:prSet presAssocID="{CAEA2C77-8C12-4F04-A4F7-3EEEA1A9837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FBC9CE3D-F74A-439D-BE22-7F830C18B572}" type="pres">
      <dgm:prSet presAssocID="{CAEA2C77-8C12-4F04-A4F7-3EEEA1A98378}" presName="spaceRect" presStyleCnt="0"/>
      <dgm:spPr/>
    </dgm:pt>
    <dgm:pt modelId="{15700734-3719-4F57-A106-99EC05B306E5}" type="pres">
      <dgm:prSet presAssocID="{CAEA2C77-8C12-4F04-A4F7-3EEEA1A98378}" presName="parTx" presStyleLbl="revTx" presStyleIdx="0" presStyleCnt="4">
        <dgm:presLayoutVars>
          <dgm:chMax val="0"/>
          <dgm:chPref val="0"/>
        </dgm:presLayoutVars>
      </dgm:prSet>
      <dgm:spPr/>
    </dgm:pt>
    <dgm:pt modelId="{C1AB2AF3-BF65-4AE2-8B98-E8E900B6B0BE}" type="pres">
      <dgm:prSet presAssocID="{64F7FBEC-BD4A-4EFE-993B-9AFB17852F54}" presName="sibTrans" presStyleCnt="0"/>
      <dgm:spPr/>
    </dgm:pt>
    <dgm:pt modelId="{B3FD483C-3C86-408E-8192-A70B7BF77287}" type="pres">
      <dgm:prSet presAssocID="{8A738786-7702-45FE-B276-69D59C215914}" presName="compNode" presStyleCnt="0"/>
      <dgm:spPr/>
    </dgm:pt>
    <dgm:pt modelId="{44A2D48C-1DC8-404D-AE91-ED8376000F5E}" type="pres">
      <dgm:prSet presAssocID="{8A738786-7702-45FE-B276-69D59C215914}" presName="bgRect" presStyleLbl="bgShp" presStyleIdx="1" presStyleCnt="4"/>
      <dgm:spPr/>
    </dgm:pt>
    <dgm:pt modelId="{C6017BB2-A5A4-4643-8FD3-B2F3AF9BEB63}" type="pres">
      <dgm:prSet presAssocID="{8A738786-7702-45FE-B276-69D59C2159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B8DB429F-E3B3-4901-93B0-E548F4FDBBB2}" type="pres">
      <dgm:prSet presAssocID="{8A738786-7702-45FE-B276-69D59C215914}" presName="spaceRect" presStyleCnt="0"/>
      <dgm:spPr/>
    </dgm:pt>
    <dgm:pt modelId="{FC1B2493-1A8F-488E-BAA1-8FA87CFFB56C}" type="pres">
      <dgm:prSet presAssocID="{8A738786-7702-45FE-B276-69D59C215914}" presName="parTx" presStyleLbl="revTx" presStyleIdx="1" presStyleCnt="4">
        <dgm:presLayoutVars>
          <dgm:chMax val="0"/>
          <dgm:chPref val="0"/>
        </dgm:presLayoutVars>
      </dgm:prSet>
      <dgm:spPr/>
    </dgm:pt>
    <dgm:pt modelId="{0B222517-0FF9-44F1-8AAC-0DAAB62180B9}" type="pres">
      <dgm:prSet presAssocID="{6DAE6779-3B15-4F03-A95B-C91C2F6A727A}" presName="sibTrans" presStyleCnt="0"/>
      <dgm:spPr/>
    </dgm:pt>
    <dgm:pt modelId="{56E7863C-4594-477C-AB2B-503A85D37DE6}" type="pres">
      <dgm:prSet presAssocID="{069BA921-A01F-4051-B0F3-26A538E026E6}" presName="compNode" presStyleCnt="0"/>
      <dgm:spPr/>
    </dgm:pt>
    <dgm:pt modelId="{00D45335-DFA5-43D9-B9A1-AD9579FFFF56}" type="pres">
      <dgm:prSet presAssocID="{069BA921-A01F-4051-B0F3-26A538E026E6}" presName="bgRect" presStyleLbl="bgShp" presStyleIdx="2" presStyleCnt="4"/>
      <dgm:spPr/>
    </dgm:pt>
    <dgm:pt modelId="{91927258-819C-4C2C-97B1-5E021886348D}" type="pres">
      <dgm:prSet presAssocID="{069BA921-A01F-4051-B0F3-26A538E026E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ze"/>
        </a:ext>
      </dgm:extLst>
    </dgm:pt>
    <dgm:pt modelId="{0E0A6FCE-686E-4FF1-BAD3-BD15416A2362}" type="pres">
      <dgm:prSet presAssocID="{069BA921-A01F-4051-B0F3-26A538E026E6}" presName="spaceRect" presStyleCnt="0"/>
      <dgm:spPr/>
    </dgm:pt>
    <dgm:pt modelId="{C1F36356-78F4-4798-8027-FC20E9259DD8}" type="pres">
      <dgm:prSet presAssocID="{069BA921-A01F-4051-B0F3-26A538E026E6}" presName="parTx" presStyleLbl="revTx" presStyleIdx="2" presStyleCnt="4">
        <dgm:presLayoutVars>
          <dgm:chMax val="0"/>
          <dgm:chPref val="0"/>
        </dgm:presLayoutVars>
      </dgm:prSet>
      <dgm:spPr/>
    </dgm:pt>
    <dgm:pt modelId="{09D0F5CA-A41F-4F57-9BE9-C54310B10D9D}" type="pres">
      <dgm:prSet presAssocID="{C310762E-2D7F-4540-86B3-E773BDDC13BC}" presName="sibTrans" presStyleCnt="0"/>
      <dgm:spPr/>
    </dgm:pt>
    <dgm:pt modelId="{7CCDA758-6A1F-4492-8A35-B7D124A1C0BA}" type="pres">
      <dgm:prSet presAssocID="{F3AF9DA9-B8AC-4A3E-95F4-1B06AA80F13A}" presName="compNode" presStyleCnt="0"/>
      <dgm:spPr/>
    </dgm:pt>
    <dgm:pt modelId="{F4919E5D-4CE5-40D9-9E3C-F79688834CB0}" type="pres">
      <dgm:prSet presAssocID="{F3AF9DA9-B8AC-4A3E-95F4-1B06AA80F13A}" presName="bgRect" presStyleLbl="bgShp" presStyleIdx="3" presStyleCnt="4"/>
      <dgm:spPr/>
    </dgm:pt>
    <dgm:pt modelId="{FAF82DE6-A668-4C9A-A291-E11347C8CCE9}" type="pres">
      <dgm:prSet presAssocID="{F3AF9DA9-B8AC-4A3E-95F4-1B06AA80F1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8E07DFCA-196A-4EC8-BC16-EF3E95FE2F5E}" type="pres">
      <dgm:prSet presAssocID="{F3AF9DA9-B8AC-4A3E-95F4-1B06AA80F13A}" presName="spaceRect" presStyleCnt="0"/>
      <dgm:spPr/>
    </dgm:pt>
    <dgm:pt modelId="{A8391EC6-5D9F-45A9-9600-A53D92F13627}" type="pres">
      <dgm:prSet presAssocID="{F3AF9DA9-B8AC-4A3E-95F4-1B06AA80F13A}" presName="parTx" presStyleLbl="revTx" presStyleIdx="3" presStyleCnt="4">
        <dgm:presLayoutVars>
          <dgm:chMax val="0"/>
          <dgm:chPref val="0"/>
        </dgm:presLayoutVars>
      </dgm:prSet>
      <dgm:spPr/>
    </dgm:pt>
  </dgm:ptLst>
  <dgm:cxnLst>
    <dgm:cxn modelId="{C4D7AE09-432A-4D3C-BEA2-29E233874833}" type="presOf" srcId="{CAEA2C77-8C12-4F04-A4F7-3EEEA1A98378}" destId="{15700734-3719-4F57-A106-99EC05B306E5}" srcOrd="0" destOrd="0" presId="urn:microsoft.com/office/officeart/2018/2/layout/IconVerticalSolidList"/>
    <dgm:cxn modelId="{95920C0F-DDEB-43E9-8BDB-B4F88D37DBB0}" srcId="{E7E55D99-1AA5-4E5A-8896-1CE03C4E5032}" destId="{CAEA2C77-8C12-4F04-A4F7-3EEEA1A98378}" srcOrd="0" destOrd="0" parTransId="{99E33A6D-C374-49DB-8AC6-868505921752}" sibTransId="{64F7FBEC-BD4A-4EFE-993B-9AFB17852F54}"/>
    <dgm:cxn modelId="{B835C90F-90DE-46C2-BBD6-2E769F489A33}" type="presOf" srcId="{8A738786-7702-45FE-B276-69D59C215914}" destId="{FC1B2493-1A8F-488E-BAA1-8FA87CFFB56C}" srcOrd="0" destOrd="0" presId="urn:microsoft.com/office/officeart/2018/2/layout/IconVerticalSolidList"/>
    <dgm:cxn modelId="{49E12A11-2C2D-4EBE-BBD6-873CAD1B63F2}" srcId="{E7E55D99-1AA5-4E5A-8896-1CE03C4E5032}" destId="{069BA921-A01F-4051-B0F3-26A538E026E6}" srcOrd="2" destOrd="0" parTransId="{D3DA9438-EAF2-44DC-A61E-32C2B25CE05E}" sibTransId="{C310762E-2D7F-4540-86B3-E773BDDC13BC}"/>
    <dgm:cxn modelId="{C9945F33-3A90-4A3A-9267-1A9346BFE191}" srcId="{E7E55D99-1AA5-4E5A-8896-1CE03C4E5032}" destId="{F3AF9DA9-B8AC-4A3E-95F4-1B06AA80F13A}" srcOrd="3" destOrd="0" parTransId="{ED105F22-A87C-4108-96F4-B0A947D1E0F5}" sibTransId="{A6EC7F2B-CE31-4DC3-90A9-848AB8D6876C}"/>
    <dgm:cxn modelId="{3D12CD7C-2022-4804-9A58-C805413F1A43}" type="presOf" srcId="{F3AF9DA9-B8AC-4A3E-95F4-1B06AA80F13A}" destId="{A8391EC6-5D9F-45A9-9600-A53D92F13627}" srcOrd="0" destOrd="0" presId="urn:microsoft.com/office/officeart/2018/2/layout/IconVerticalSolidList"/>
    <dgm:cxn modelId="{EE695B96-2DFE-4F60-805A-261AB0DA7258}" srcId="{E7E55D99-1AA5-4E5A-8896-1CE03C4E5032}" destId="{8A738786-7702-45FE-B276-69D59C215914}" srcOrd="1" destOrd="0" parTransId="{2E6FBDCA-6784-4EAF-8F23-7E337B7375B1}" sibTransId="{6DAE6779-3B15-4F03-A95B-C91C2F6A727A}"/>
    <dgm:cxn modelId="{A6FBD1A6-B8CA-4307-BE21-943810F6C392}" type="presOf" srcId="{069BA921-A01F-4051-B0F3-26A538E026E6}" destId="{C1F36356-78F4-4798-8027-FC20E9259DD8}" srcOrd="0" destOrd="0" presId="urn:microsoft.com/office/officeart/2018/2/layout/IconVerticalSolidList"/>
    <dgm:cxn modelId="{F008F1B4-F235-451D-BAE2-6A957164DBEF}" type="presOf" srcId="{E7E55D99-1AA5-4E5A-8896-1CE03C4E5032}" destId="{032D443F-E6EA-40EE-B6F3-674A7EA66368}" srcOrd="0" destOrd="0" presId="urn:microsoft.com/office/officeart/2018/2/layout/IconVerticalSolidList"/>
    <dgm:cxn modelId="{999E736E-D3B1-4A50-8369-6006D0E8D563}" type="presParOf" srcId="{032D443F-E6EA-40EE-B6F3-674A7EA66368}" destId="{E79397C0-5F2E-42B4-8A06-66A559774653}" srcOrd="0" destOrd="0" presId="urn:microsoft.com/office/officeart/2018/2/layout/IconVerticalSolidList"/>
    <dgm:cxn modelId="{4B053526-0DBC-4F86-93D5-1B0BD1B6B469}" type="presParOf" srcId="{E79397C0-5F2E-42B4-8A06-66A559774653}" destId="{445843BC-34E8-41EF-97CA-D9E519A1CEE9}" srcOrd="0" destOrd="0" presId="urn:microsoft.com/office/officeart/2018/2/layout/IconVerticalSolidList"/>
    <dgm:cxn modelId="{BDF22D94-0D54-4B8F-9F23-EE13F8623F00}" type="presParOf" srcId="{E79397C0-5F2E-42B4-8A06-66A559774653}" destId="{A7758E61-29B1-4238-84A0-B307469DB70E}" srcOrd="1" destOrd="0" presId="urn:microsoft.com/office/officeart/2018/2/layout/IconVerticalSolidList"/>
    <dgm:cxn modelId="{A4E3B994-B741-44C1-85A5-89C360F43EE5}" type="presParOf" srcId="{E79397C0-5F2E-42B4-8A06-66A559774653}" destId="{FBC9CE3D-F74A-439D-BE22-7F830C18B572}" srcOrd="2" destOrd="0" presId="urn:microsoft.com/office/officeart/2018/2/layout/IconVerticalSolidList"/>
    <dgm:cxn modelId="{2E1ABAA1-2A1E-4CCB-A2DF-637E70015FDE}" type="presParOf" srcId="{E79397C0-5F2E-42B4-8A06-66A559774653}" destId="{15700734-3719-4F57-A106-99EC05B306E5}" srcOrd="3" destOrd="0" presId="urn:microsoft.com/office/officeart/2018/2/layout/IconVerticalSolidList"/>
    <dgm:cxn modelId="{C2988236-ADA5-4FE5-B47C-8E637D60F75C}" type="presParOf" srcId="{032D443F-E6EA-40EE-B6F3-674A7EA66368}" destId="{C1AB2AF3-BF65-4AE2-8B98-E8E900B6B0BE}" srcOrd="1" destOrd="0" presId="urn:microsoft.com/office/officeart/2018/2/layout/IconVerticalSolidList"/>
    <dgm:cxn modelId="{37111D7A-D5B5-41AE-9614-2A0428C144CF}" type="presParOf" srcId="{032D443F-E6EA-40EE-B6F3-674A7EA66368}" destId="{B3FD483C-3C86-408E-8192-A70B7BF77287}" srcOrd="2" destOrd="0" presId="urn:microsoft.com/office/officeart/2018/2/layout/IconVerticalSolidList"/>
    <dgm:cxn modelId="{377571DE-C6CC-4C03-A23A-D6915A666D49}" type="presParOf" srcId="{B3FD483C-3C86-408E-8192-A70B7BF77287}" destId="{44A2D48C-1DC8-404D-AE91-ED8376000F5E}" srcOrd="0" destOrd="0" presId="urn:microsoft.com/office/officeart/2018/2/layout/IconVerticalSolidList"/>
    <dgm:cxn modelId="{5B704D1B-AF5E-4538-82E4-9F203FBF89B8}" type="presParOf" srcId="{B3FD483C-3C86-408E-8192-A70B7BF77287}" destId="{C6017BB2-A5A4-4643-8FD3-B2F3AF9BEB63}" srcOrd="1" destOrd="0" presId="urn:microsoft.com/office/officeart/2018/2/layout/IconVerticalSolidList"/>
    <dgm:cxn modelId="{384B17F6-ECA6-465D-BF4B-11FBC10DD6D4}" type="presParOf" srcId="{B3FD483C-3C86-408E-8192-A70B7BF77287}" destId="{B8DB429F-E3B3-4901-93B0-E548F4FDBBB2}" srcOrd="2" destOrd="0" presId="urn:microsoft.com/office/officeart/2018/2/layout/IconVerticalSolidList"/>
    <dgm:cxn modelId="{855464DB-7713-4ED3-B225-E883FBB993BA}" type="presParOf" srcId="{B3FD483C-3C86-408E-8192-A70B7BF77287}" destId="{FC1B2493-1A8F-488E-BAA1-8FA87CFFB56C}" srcOrd="3" destOrd="0" presId="urn:microsoft.com/office/officeart/2018/2/layout/IconVerticalSolidList"/>
    <dgm:cxn modelId="{044984D5-AC92-4AE4-B200-E587138ADD08}" type="presParOf" srcId="{032D443F-E6EA-40EE-B6F3-674A7EA66368}" destId="{0B222517-0FF9-44F1-8AAC-0DAAB62180B9}" srcOrd="3" destOrd="0" presId="urn:microsoft.com/office/officeart/2018/2/layout/IconVerticalSolidList"/>
    <dgm:cxn modelId="{C482D6EE-B4B0-4B79-A49E-F57A0459703E}" type="presParOf" srcId="{032D443F-E6EA-40EE-B6F3-674A7EA66368}" destId="{56E7863C-4594-477C-AB2B-503A85D37DE6}" srcOrd="4" destOrd="0" presId="urn:microsoft.com/office/officeart/2018/2/layout/IconVerticalSolidList"/>
    <dgm:cxn modelId="{3A353F3F-317A-49F3-9617-01FA8E0181E1}" type="presParOf" srcId="{56E7863C-4594-477C-AB2B-503A85D37DE6}" destId="{00D45335-DFA5-43D9-B9A1-AD9579FFFF56}" srcOrd="0" destOrd="0" presId="urn:microsoft.com/office/officeart/2018/2/layout/IconVerticalSolidList"/>
    <dgm:cxn modelId="{3B580E9B-1A41-4AA3-869C-791C98E012D1}" type="presParOf" srcId="{56E7863C-4594-477C-AB2B-503A85D37DE6}" destId="{91927258-819C-4C2C-97B1-5E021886348D}" srcOrd="1" destOrd="0" presId="urn:microsoft.com/office/officeart/2018/2/layout/IconVerticalSolidList"/>
    <dgm:cxn modelId="{097BCD00-2578-46B3-B257-CE7986C9ABC8}" type="presParOf" srcId="{56E7863C-4594-477C-AB2B-503A85D37DE6}" destId="{0E0A6FCE-686E-4FF1-BAD3-BD15416A2362}" srcOrd="2" destOrd="0" presId="urn:microsoft.com/office/officeart/2018/2/layout/IconVerticalSolidList"/>
    <dgm:cxn modelId="{1AED6117-615E-4D62-9FEE-C8A258C76CEE}" type="presParOf" srcId="{56E7863C-4594-477C-AB2B-503A85D37DE6}" destId="{C1F36356-78F4-4798-8027-FC20E9259DD8}" srcOrd="3" destOrd="0" presId="urn:microsoft.com/office/officeart/2018/2/layout/IconVerticalSolidList"/>
    <dgm:cxn modelId="{049DE3C6-6B0D-4F78-876C-1EF0D50A449E}" type="presParOf" srcId="{032D443F-E6EA-40EE-B6F3-674A7EA66368}" destId="{09D0F5CA-A41F-4F57-9BE9-C54310B10D9D}" srcOrd="5" destOrd="0" presId="urn:microsoft.com/office/officeart/2018/2/layout/IconVerticalSolidList"/>
    <dgm:cxn modelId="{E741F817-923D-464C-9E8F-2C7184F44CF3}" type="presParOf" srcId="{032D443F-E6EA-40EE-B6F3-674A7EA66368}" destId="{7CCDA758-6A1F-4492-8A35-B7D124A1C0BA}" srcOrd="6" destOrd="0" presId="urn:microsoft.com/office/officeart/2018/2/layout/IconVerticalSolidList"/>
    <dgm:cxn modelId="{6D64837E-DE31-44A5-B08E-F6E2E276E6AA}" type="presParOf" srcId="{7CCDA758-6A1F-4492-8A35-B7D124A1C0BA}" destId="{F4919E5D-4CE5-40D9-9E3C-F79688834CB0}" srcOrd="0" destOrd="0" presId="urn:microsoft.com/office/officeart/2018/2/layout/IconVerticalSolidList"/>
    <dgm:cxn modelId="{95DEE1CE-F77B-4108-BAE6-A59E35B78FD6}" type="presParOf" srcId="{7CCDA758-6A1F-4492-8A35-B7D124A1C0BA}" destId="{FAF82DE6-A668-4C9A-A291-E11347C8CCE9}" srcOrd="1" destOrd="0" presId="urn:microsoft.com/office/officeart/2018/2/layout/IconVerticalSolidList"/>
    <dgm:cxn modelId="{A2005206-C24C-4C93-B583-7914471A2D7A}" type="presParOf" srcId="{7CCDA758-6A1F-4492-8A35-B7D124A1C0BA}" destId="{8E07DFCA-196A-4EC8-BC16-EF3E95FE2F5E}" srcOrd="2" destOrd="0" presId="urn:microsoft.com/office/officeart/2018/2/layout/IconVerticalSolidList"/>
    <dgm:cxn modelId="{54ABE00C-25EB-45A9-B544-0184A77764F6}" type="presParOf" srcId="{7CCDA758-6A1F-4492-8A35-B7D124A1C0BA}" destId="{A8391EC6-5D9F-45A9-9600-A53D92F136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0FE46-6731-4B79-BEFB-F5BC21D7F920}">
      <dsp:nvSpPr>
        <dsp:cNvPr id="0" name=""/>
        <dsp:cNvSpPr/>
      </dsp:nvSpPr>
      <dsp:spPr>
        <a:xfrm>
          <a:off x="0" y="316043"/>
          <a:ext cx="10515600" cy="1984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Formula 1 teams face the challenge of optimizing race strategies for enhanced performance in dynamic conditions.</a:t>
          </a:r>
        </a:p>
        <a:p>
          <a:pPr marL="114300" lvl="1" indent="-114300" algn="l" defTabSz="666750">
            <a:lnSpc>
              <a:spcPct val="90000"/>
            </a:lnSpc>
            <a:spcBef>
              <a:spcPct val="0"/>
            </a:spcBef>
            <a:spcAft>
              <a:spcPct val="15000"/>
            </a:spcAft>
            <a:buChar char="•"/>
          </a:pPr>
          <a:r>
            <a:rPr lang="en-US" sz="1500" kern="1200"/>
            <a:t>Research Questions:</a:t>
          </a:r>
        </a:p>
        <a:p>
          <a:pPr marL="228600" lvl="2" indent="-114300" algn="l" defTabSz="666750">
            <a:lnSpc>
              <a:spcPct val="90000"/>
            </a:lnSpc>
            <a:spcBef>
              <a:spcPct val="0"/>
            </a:spcBef>
            <a:spcAft>
              <a:spcPct val="15000"/>
            </a:spcAft>
            <a:buChar char="•"/>
          </a:pPr>
          <a:r>
            <a:rPr lang="en-US" sz="1500" kern="1200"/>
            <a:t>How can machine learning models be used to predict the outcomes of Formula 1 races</a:t>
          </a:r>
        </a:p>
        <a:p>
          <a:pPr marL="228600" lvl="2" indent="-114300" algn="l" defTabSz="666750">
            <a:lnSpc>
              <a:spcPct val="90000"/>
            </a:lnSpc>
            <a:spcBef>
              <a:spcPct val="0"/>
            </a:spcBef>
            <a:spcAft>
              <a:spcPct val="15000"/>
            </a:spcAft>
            <a:buChar char="•"/>
          </a:pPr>
          <a:r>
            <a:rPr lang="en-US" sz="1500" kern="1200"/>
            <a:t>How do different Formula 1 circuits impact race outcomes.</a:t>
          </a:r>
        </a:p>
        <a:p>
          <a:pPr marL="228600" lvl="2" indent="-114300" algn="l" defTabSz="666750">
            <a:lnSpc>
              <a:spcPct val="90000"/>
            </a:lnSpc>
            <a:spcBef>
              <a:spcPct val="0"/>
            </a:spcBef>
            <a:spcAft>
              <a:spcPct val="15000"/>
            </a:spcAft>
            <a:buChar char="•"/>
          </a:pPr>
          <a:r>
            <a:rPr lang="en-US" sz="1500" kern="1200"/>
            <a:t>Are there particular years with significant shifts in constructors’ performance?</a:t>
          </a:r>
        </a:p>
        <a:p>
          <a:pPr marL="228600" lvl="2" indent="-114300" algn="l" defTabSz="666750">
            <a:lnSpc>
              <a:spcPct val="90000"/>
            </a:lnSpc>
            <a:spcBef>
              <a:spcPct val="0"/>
            </a:spcBef>
            <a:spcAft>
              <a:spcPct val="15000"/>
            </a:spcAft>
            <a:buChar char="•"/>
          </a:pPr>
          <a:r>
            <a:rPr lang="en-US" sz="1500" kern="1200"/>
            <a:t>Do demographic factors of the driver have any impact on the race outcome?</a:t>
          </a:r>
        </a:p>
      </dsp:txBody>
      <dsp:txXfrm>
        <a:off x="0" y="316043"/>
        <a:ext cx="10515600" cy="1984500"/>
      </dsp:txXfrm>
    </dsp:sp>
    <dsp:sp modelId="{ED10E0D8-6C6E-4E0C-9936-0A27FF0156B2}">
      <dsp:nvSpPr>
        <dsp:cNvPr id="0" name=""/>
        <dsp:cNvSpPr/>
      </dsp:nvSpPr>
      <dsp:spPr>
        <a:xfrm>
          <a:off x="525780" y="94643"/>
          <a:ext cx="7360920"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solidFill>
                <a:schemeClr val="bg2"/>
              </a:solidFill>
            </a:rPr>
            <a:t>Problem Statement:</a:t>
          </a:r>
        </a:p>
      </dsp:txBody>
      <dsp:txXfrm>
        <a:off x="547396" y="116259"/>
        <a:ext cx="7317688" cy="399568"/>
      </dsp:txXfrm>
    </dsp:sp>
    <dsp:sp modelId="{047E618B-E4F8-41D0-8A5F-E345FFA770EA}">
      <dsp:nvSpPr>
        <dsp:cNvPr id="0" name=""/>
        <dsp:cNvSpPr/>
      </dsp:nvSpPr>
      <dsp:spPr>
        <a:xfrm>
          <a:off x="0" y="2602944"/>
          <a:ext cx="10515600" cy="1653750"/>
        </a:xfrm>
        <a:prstGeom prst="rect">
          <a:avLst/>
        </a:prstGeom>
        <a:solidFill>
          <a:schemeClr val="lt1">
            <a:alpha val="90000"/>
            <a:hueOff val="0"/>
            <a:satOff val="0"/>
            <a:lumOff val="0"/>
            <a:alphaOff val="0"/>
          </a:schemeClr>
        </a:solidFill>
        <a:ln w="12700" cap="flat" cmpd="sng" algn="ctr">
          <a:solidFill>
            <a:schemeClr val="accent5">
              <a:hueOff val="7457097"/>
              <a:satOff val="-52980"/>
              <a:lumOff val="192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Efficient race strategies contribute to success in Formula 1, impacting team standings and driver achievements.</a:t>
          </a:r>
        </a:p>
        <a:p>
          <a:pPr marL="114300" lvl="1" indent="-114300" algn="l" defTabSz="666750">
            <a:lnSpc>
              <a:spcPct val="90000"/>
            </a:lnSpc>
            <a:spcBef>
              <a:spcPct val="0"/>
            </a:spcBef>
            <a:spcAft>
              <a:spcPct val="15000"/>
            </a:spcAft>
            <a:buChar char="•"/>
          </a:pPr>
          <a:r>
            <a:rPr lang="en-US" sz="1500" kern="1200"/>
            <a:t>Helps to unravel the complexities, providing valuable insights into optimizing race outcomes through data-driven analysis.</a:t>
          </a:r>
        </a:p>
        <a:p>
          <a:pPr marL="114300" lvl="1" indent="-114300" algn="l" defTabSz="666750">
            <a:lnSpc>
              <a:spcPct val="90000"/>
            </a:lnSpc>
            <a:spcBef>
              <a:spcPct val="0"/>
            </a:spcBef>
            <a:spcAft>
              <a:spcPct val="15000"/>
            </a:spcAft>
            <a:buChar char="•"/>
          </a:pPr>
          <a:r>
            <a:rPr lang="en-US" sz="1500" kern="1200"/>
            <a:t>The significance extends beyond racing, showcasing the applicability of data science and machine learning in real-world scenarios.</a:t>
          </a:r>
        </a:p>
      </dsp:txBody>
      <dsp:txXfrm>
        <a:off x="0" y="2602944"/>
        <a:ext cx="10515600" cy="1653750"/>
      </dsp:txXfrm>
    </dsp:sp>
    <dsp:sp modelId="{D3415B2D-4C25-43A9-A7D9-BA0F54F42122}">
      <dsp:nvSpPr>
        <dsp:cNvPr id="0" name=""/>
        <dsp:cNvSpPr/>
      </dsp:nvSpPr>
      <dsp:spPr>
        <a:xfrm>
          <a:off x="525780" y="2381544"/>
          <a:ext cx="7360920" cy="442800"/>
        </a:xfrm>
        <a:prstGeom prst="roundRect">
          <a:avLst/>
        </a:prstGeom>
        <a:solidFill>
          <a:schemeClr val="accent5">
            <a:hueOff val="7457097"/>
            <a:satOff val="-52980"/>
            <a:lumOff val="1921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a:t>Significance of the Problem:</a:t>
          </a:r>
        </a:p>
      </dsp:txBody>
      <dsp:txXfrm>
        <a:off x="547396" y="2403160"/>
        <a:ext cx="731768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57ABD-6A76-49A8-A141-CF9CD470ADA1}">
      <dsp:nvSpPr>
        <dsp:cNvPr id="0" name=""/>
        <dsp:cNvSpPr/>
      </dsp:nvSpPr>
      <dsp:spPr>
        <a:xfrm>
          <a:off x="478800" y="1095669"/>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3D4B0006-4CC4-4391-BABC-239E74FCBDE5}">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A87BD23-ED27-487A-B253-D38F65CC2B89}">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Data collection</a:t>
          </a:r>
        </a:p>
      </dsp:txBody>
      <dsp:txXfrm>
        <a:off x="127800" y="2535669"/>
        <a:ext cx="1800000" cy="720000"/>
      </dsp:txXfrm>
    </dsp:sp>
    <dsp:sp modelId="{74B867D3-85E8-44E5-B6B2-1B840ABA4746}">
      <dsp:nvSpPr>
        <dsp:cNvPr id="0" name=""/>
        <dsp:cNvSpPr/>
      </dsp:nvSpPr>
      <dsp:spPr>
        <a:xfrm>
          <a:off x="2593800" y="1095669"/>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1B86C1E-A81F-49EC-AF78-2E1146165B1A}">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584387A-EF57-44AD-9A56-E84254F7B001}">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Data cleaning</a:t>
          </a:r>
        </a:p>
      </dsp:txBody>
      <dsp:txXfrm>
        <a:off x="2242800" y="2535669"/>
        <a:ext cx="1800000" cy="720000"/>
      </dsp:txXfrm>
    </dsp:sp>
    <dsp:sp modelId="{148674C9-5C92-48BB-8CF5-E033736FCB98}">
      <dsp:nvSpPr>
        <dsp:cNvPr id="0" name=""/>
        <dsp:cNvSpPr/>
      </dsp:nvSpPr>
      <dsp:spPr>
        <a:xfrm>
          <a:off x="4708800" y="1095669"/>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90E8E27-2FFC-4FD9-A5A1-8AF5F700B1D1}">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78FFC14-B54C-442F-90A5-C1AA187C02F2}">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Exploratory data analysis</a:t>
          </a:r>
        </a:p>
      </dsp:txBody>
      <dsp:txXfrm>
        <a:off x="4357800" y="2535669"/>
        <a:ext cx="1800000" cy="720000"/>
      </dsp:txXfrm>
    </dsp:sp>
    <dsp:sp modelId="{A1070D67-0405-493C-8AD2-4A4D6DBC779D}">
      <dsp:nvSpPr>
        <dsp:cNvPr id="0" name=""/>
        <dsp:cNvSpPr/>
      </dsp:nvSpPr>
      <dsp:spPr>
        <a:xfrm>
          <a:off x="6823800" y="1095669"/>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3BF9223-08F3-4F83-8384-33404F492F55}">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A25B357-C06E-44DD-93F5-76BB0F6A2F57}">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Feature Engineering</a:t>
          </a:r>
        </a:p>
      </dsp:txBody>
      <dsp:txXfrm>
        <a:off x="6472800" y="2535669"/>
        <a:ext cx="1800000" cy="720000"/>
      </dsp:txXfrm>
    </dsp:sp>
    <dsp:sp modelId="{593D870D-BBED-469B-9E63-57DD11287C13}">
      <dsp:nvSpPr>
        <dsp:cNvPr id="0" name=""/>
        <dsp:cNvSpPr/>
      </dsp:nvSpPr>
      <dsp:spPr>
        <a:xfrm>
          <a:off x="8938800" y="1095669"/>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D7F907B-891C-4F62-8BF3-3B4C523BC0A7}">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40A98F1-CB70-4D57-917D-224C31F350AE}">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Model building and evaluation</a:t>
          </a:r>
        </a:p>
      </dsp:txBody>
      <dsp:txXfrm>
        <a:off x="8587800" y="253566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5F221-CCF8-4334-8109-EEF1D1962BF3}">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B7BC2-D417-4C22-A6D6-04B0DE1CA578}">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DD365A-266D-481C-9F2B-15F438EB5F0C}">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The dataset utilized for our project was obtained from ergast.com/f1, encompassing comprehensive data from Formula 1 seasons from 1960 to present. </a:t>
          </a:r>
        </a:p>
      </dsp:txBody>
      <dsp:txXfrm>
        <a:off x="1834517" y="469890"/>
        <a:ext cx="3148942" cy="1335915"/>
      </dsp:txXfrm>
    </dsp:sp>
    <dsp:sp modelId="{31880748-C82F-4152-BF5A-7E7C69C62CAD}">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FC32C6-8202-4120-B960-610405DE98C7}">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F0DE3C-EFDF-4694-B1E5-AED746754F1D}">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The dataset comprised 14 distinct datasets interconnected by foreign keys, and we successfully merged them to align with our project specifications.</a:t>
          </a:r>
        </a:p>
      </dsp:txBody>
      <dsp:txXfrm>
        <a:off x="7154322" y="469890"/>
        <a:ext cx="3148942" cy="1335915"/>
      </dsp:txXfrm>
    </dsp:sp>
    <dsp:sp modelId="{70400223-28E8-465F-8601-1E22F998BD3E}">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59A4D3-3C2A-4BBD-8FF2-858A1D04274E}">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1C6C41-49D1-432F-B37E-36C318660F47}">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Within these datasets, null values were denoted by "\N." </a:t>
          </a:r>
        </a:p>
      </dsp:txBody>
      <dsp:txXfrm>
        <a:off x="1834517" y="2545532"/>
        <a:ext cx="3148942" cy="1335915"/>
      </dsp:txXfrm>
    </dsp:sp>
    <dsp:sp modelId="{5F8E7711-8630-4362-A8FB-30A70020DBD1}">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96376-005D-46E8-94DA-22A90B950772}">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16F23B-6909-4958-B151-31A7195F09F2}">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To uphold data integrity, we addressed these null values by either removal or replacement with average values as deemed appropriate.</a:t>
          </a:r>
        </a:p>
      </dsp:txBody>
      <dsp:txXfrm>
        <a:off x="7154322" y="2545532"/>
        <a:ext cx="3148942" cy="13359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843BC-34E8-41EF-97CA-D9E519A1CEE9}">
      <dsp:nvSpPr>
        <dsp:cNvPr id="0" name=""/>
        <dsp:cNvSpPr/>
      </dsp:nvSpPr>
      <dsp:spPr>
        <a:xfrm>
          <a:off x="0" y="1914"/>
          <a:ext cx="11724240" cy="9701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758E61-29B1-4238-84A0-B307469DB70E}">
      <dsp:nvSpPr>
        <dsp:cNvPr id="0" name=""/>
        <dsp:cNvSpPr/>
      </dsp:nvSpPr>
      <dsp:spPr>
        <a:xfrm>
          <a:off x="293469" y="220197"/>
          <a:ext cx="533581" cy="5335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700734-3719-4F57-A106-99EC05B306E5}">
      <dsp:nvSpPr>
        <dsp:cNvPr id="0" name=""/>
        <dsp:cNvSpPr/>
      </dsp:nvSpPr>
      <dsp:spPr>
        <a:xfrm>
          <a:off x="1120521" y="1914"/>
          <a:ext cx="10603718" cy="970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674" tIns="102674" rIns="102674" bIns="102674" numCol="1" spcCol="1270" anchor="ctr" anchorCtr="0">
          <a:noAutofit/>
        </a:bodyPr>
        <a:lstStyle/>
        <a:p>
          <a:pPr marL="0" lvl="0" indent="0" algn="l" defTabSz="755650">
            <a:lnSpc>
              <a:spcPct val="100000"/>
            </a:lnSpc>
            <a:spcBef>
              <a:spcPct val="0"/>
            </a:spcBef>
            <a:spcAft>
              <a:spcPct val="35000"/>
            </a:spcAft>
            <a:buNone/>
          </a:pPr>
          <a:r>
            <a:rPr lang="en-US" sz="1700" kern="1200"/>
            <a:t>Our exploration showcased the power of machine learning in predicting Formula 1 race outcomes. The Gradient Boosting algorithm, with an impressive 96.6% accuracy, demonstrated its potential as a robust tool for anticipating race winners.</a:t>
          </a:r>
        </a:p>
      </dsp:txBody>
      <dsp:txXfrm>
        <a:off x="1120521" y="1914"/>
        <a:ext cx="10603718" cy="970148"/>
      </dsp:txXfrm>
    </dsp:sp>
    <dsp:sp modelId="{44A2D48C-1DC8-404D-AE91-ED8376000F5E}">
      <dsp:nvSpPr>
        <dsp:cNvPr id="0" name=""/>
        <dsp:cNvSpPr/>
      </dsp:nvSpPr>
      <dsp:spPr>
        <a:xfrm>
          <a:off x="0" y="1214599"/>
          <a:ext cx="11724240" cy="9701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017BB2-A5A4-4643-8FD3-B2F3AF9BEB63}">
      <dsp:nvSpPr>
        <dsp:cNvPr id="0" name=""/>
        <dsp:cNvSpPr/>
      </dsp:nvSpPr>
      <dsp:spPr>
        <a:xfrm>
          <a:off x="293469" y="1432882"/>
          <a:ext cx="533581" cy="5335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1B2493-1A8F-488E-BAA1-8FA87CFFB56C}">
      <dsp:nvSpPr>
        <dsp:cNvPr id="0" name=""/>
        <dsp:cNvSpPr/>
      </dsp:nvSpPr>
      <dsp:spPr>
        <a:xfrm>
          <a:off x="1120521" y="1214599"/>
          <a:ext cx="10603718" cy="970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674" tIns="102674" rIns="102674" bIns="102674" numCol="1" spcCol="1270" anchor="ctr" anchorCtr="0">
          <a:noAutofit/>
        </a:bodyPr>
        <a:lstStyle/>
        <a:p>
          <a:pPr marL="0" lvl="0" indent="0" algn="l" defTabSz="755650">
            <a:lnSpc>
              <a:spcPct val="100000"/>
            </a:lnSpc>
            <a:spcBef>
              <a:spcPct val="0"/>
            </a:spcBef>
            <a:spcAft>
              <a:spcPct val="35000"/>
            </a:spcAft>
            <a:buNone/>
          </a:pPr>
          <a:r>
            <a:rPr lang="en-US" sz="1700" kern="1200"/>
            <a:t>Geographical visualizations uncovered the global influence of Formula 1 circuits on race dynamics. Our maps provided a unique perspective on how different circuits contribute to the sport's diverse and dynamic landscape.</a:t>
          </a:r>
        </a:p>
      </dsp:txBody>
      <dsp:txXfrm>
        <a:off x="1120521" y="1214599"/>
        <a:ext cx="10603718" cy="970148"/>
      </dsp:txXfrm>
    </dsp:sp>
    <dsp:sp modelId="{00D45335-DFA5-43D9-B9A1-AD9579FFFF56}">
      <dsp:nvSpPr>
        <dsp:cNvPr id="0" name=""/>
        <dsp:cNvSpPr/>
      </dsp:nvSpPr>
      <dsp:spPr>
        <a:xfrm>
          <a:off x="0" y="2427284"/>
          <a:ext cx="11724240" cy="9701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927258-819C-4C2C-97B1-5E021886348D}">
      <dsp:nvSpPr>
        <dsp:cNvPr id="0" name=""/>
        <dsp:cNvSpPr/>
      </dsp:nvSpPr>
      <dsp:spPr>
        <a:xfrm>
          <a:off x="293469" y="2645567"/>
          <a:ext cx="533581" cy="5335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36356-78F4-4798-8027-FC20E9259DD8}">
      <dsp:nvSpPr>
        <dsp:cNvPr id="0" name=""/>
        <dsp:cNvSpPr/>
      </dsp:nvSpPr>
      <dsp:spPr>
        <a:xfrm>
          <a:off x="1120521" y="2427284"/>
          <a:ext cx="10603718" cy="970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674" tIns="102674" rIns="102674" bIns="102674" numCol="1" spcCol="1270" anchor="ctr" anchorCtr="0">
          <a:noAutofit/>
        </a:bodyPr>
        <a:lstStyle/>
        <a:p>
          <a:pPr marL="0" lvl="0" indent="0" algn="l" defTabSz="755650">
            <a:lnSpc>
              <a:spcPct val="100000"/>
            </a:lnSpc>
            <a:spcBef>
              <a:spcPct val="0"/>
            </a:spcBef>
            <a:spcAft>
              <a:spcPct val="35000"/>
            </a:spcAft>
            <a:buNone/>
          </a:pPr>
          <a:r>
            <a:rPr lang="en-US" sz="1700" kern="1200"/>
            <a:t>Analyzing constructors' points over the years unveiled pivotal moments, highlighting years with significant shifts in the competitive balance. This exploration opens avenues for understanding the factors driving these transformative periods in Formula 1 history.</a:t>
          </a:r>
        </a:p>
      </dsp:txBody>
      <dsp:txXfrm>
        <a:off x="1120521" y="2427284"/>
        <a:ext cx="10603718" cy="970148"/>
      </dsp:txXfrm>
    </dsp:sp>
    <dsp:sp modelId="{F4919E5D-4CE5-40D9-9E3C-F79688834CB0}">
      <dsp:nvSpPr>
        <dsp:cNvPr id="0" name=""/>
        <dsp:cNvSpPr/>
      </dsp:nvSpPr>
      <dsp:spPr>
        <a:xfrm>
          <a:off x="0" y="3639969"/>
          <a:ext cx="11724240" cy="9701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F82DE6-A668-4C9A-A291-E11347C8CCE9}">
      <dsp:nvSpPr>
        <dsp:cNvPr id="0" name=""/>
        <dsp:cNvSpPr/>
      </dsp:nvSpPr>
      <dsp:spPr>
        <a:xfrm>
          <a:off x="293469" y="3858253"/>
          <a:ext cx="533581" cy="5335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391EC6-5D9F-45A9-9600-A53D92F13627}">
      <dsp:nvSpPr>
        <dsp:cNvPr id="0" name=""/>
        <dsp:cNvSpPr/>
      </dsp:nvSpPr>
      <dsp:spPr>
        <a:xfrm>
          <a:off x="1120521" y="3639969"/>
          <a:ext cx="10603718" cy="970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674" tIns="102674" rIns="102674" bIns="102674" numCol="1" spcCol="1270" anchor="ctr" anchorCtr="0">
          <a:noAutofit/>
        </a:bodyPr>
        <a:lstStyle/>
        <a:p>
          <a:pPr marL="0" lvl="0" indent="0" algn="l" defTabSz="755650">
            <a:lnSpc>
              <a:spcPct val="100000"/>
            </a:lnSpc>
            <a:spcBef>
              <a:spcPct val="0"/>
            </a:spcBef>
            <a:spcAft>
              <a:spcPct val="35000"/>
            </a:spcAft>
            <a:buNone/>
          </a:pPr>
          <a:r>
            <a:rPr lang="en-US" sz="1700" kern="1200"/>
            <a:t>Exploring driver demographics through visualizations offered nuanced insights. While no clear linear trends emerged, scatter plots and bar charts provided a unique lens into the diverse backgrounds of Formula 1 drivers and their potential impact on race outcomes.</a:t>
          </a:r>
        </a:p>
      </dsp:txBody>
      <dsp:txXfrm>
        <a:off x="1120521" y="3639969"/>
        <a:ext cx="10603718" cy="97014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2A7A59-E61F-4009-9A0A-44E7F1E5CB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02F0DED-911F-444E-897F-345769A62E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F4F35A-881C-40A9-965D-E64FF4FFB946}" type="datetimeFigureOut">
              <a:rPr lang="en-US" smtClean="0"/>
              <a:t>12/4/2023</a:t>
            </a:fld>
            <a:endParaRPr lang="en-US"/>
          </a:p>
        </p:txBody>
      </p:sp>
      <p:sp>
        <p:nvSpPr>
          <p:cNvPr id="4" name="Footer Placeholder 3">
            <a:extLst>
              <a:ext uri="{FF2B5EF4-FFF2-40B4-BE49-F238E27FC236}">
                <a16:creationId xmlns:a16="http://schemas.microsoft.com/office/drawing/2014/main" id="{F31E1E3E-518C-4DB4-86DC-97B09DA745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33778BF-4CC9-4997-A673-C252E5574D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B3E766-6991-4FF7-8FF7-BCEA794B841A}" type="slidenum">
              <a:rPr lang="en-US" smtClean="0"/>
              <a:t>‹#›</a:t>
            </a:fld>
            <a:endParaRPr lang="en-US"/>
          </a:p>
        </p:txBody>
      </p:sp>
    </p:spTree>
    <p:extLst>
      <p:ext uri="{BB962C8B-B14F-4D97-AF65-F5344CB8AC3E}">
        <p14:creationId xmlns:p14="http://schemas.microsoft.com/office/powerpoint/2010/main" val="34677269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49611-5128-4226-B726-FC29716B1FDA}"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2AF9D-5F2D-485F-8F14-A978CC9FCDFE}" type="slidenum">
              <a:rPr lang="en-US" smtClean="0"/>
              <a:t>‹#›</a:t>
            </a:fld>
            <a:endParaRPr lang="en-US"/>
          </a:p>
        </p:txBody>
      </p:sp>
    </p:spTree>
    <p:extLst>
      <p:ext uri="{BB962C8B-B14F-4D97-AF65-F5344CB8AC3E}">
        <p14:creationId xmlns:p14="http://schemas.microsoft.com/office/powerpoint/2010/main" val="950070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8" name="Freeform 3">
            <a:extLst>
              <a:ext uri="{FF2B5EF4-FFF2-40B4-BE49-F238E27FC236}">
                <a16:creationId xmlns:a16="http://schemas.microsoft.com/office/drawing/2014/main" id="{47A6A4B9-9412-B0FC-929F-BDE81EB9B795}"/>
              </a:ext>
              <a:ext uri="{C183D7F6-B498-43B3-948B-1728B52AA6E4}">
                <adec:decorative xmlns:adec="http://schemas.microsoft.com/office/drawing/2017/decorative" val="1"/>
              </a:ext>
            </a:extLst>
          </p:cNvPr>
          <p:cNvSpPr/>
          <p:nvPr userDrawn="1"/>
        </p:nvSpPr>
        <p:spPr>
          <a:xfrm>
            <a:off x="1928" y="3442"/>
            <a:ext cx="4572900" cy="3427983"/>
          </a:xfrm>
          <a:custGeom>
            <a:avLst/>
            <a:gdLst>
              <a:gd name="connsiteX0" fmla="*/ 0 w 4572900"/>
              <a:gd name="connsiteY0" fmla="*/ 0 h 3427983"/>
              <a:gd name="connsiteX1" fmla="*/ 4425736 w 4572900"/>
              <a:gd name="connsiteY1" fmla="*/ 0 h 3427983"/>
              <a:gd name="connsiteX2" fmla="*/ 4457077 w 4572900"/>
              <a:gd name="connsiteY2" fmla="*/ 85631 h 3427983"/>
              <a:gd name="connsiteX3" fmla="*/ 4572900 w 4572900"/>
              <a:gd name="connsiteY3" fmla="*/ 851730 h 3427983"/>
              <a:gd name="connsiteX4" fmla="*/ 1996647 w 4572900"/>
              <a:gd name="connsiteY4" fmla="*/ 3427983 h 3427983"/>
              <a:gd name="connsiteX5" fmla="*/ 8685 w 4572900"/>
              <a:gd name="connsiteY5" fmla="*/ 2490466 h 3427983"/>
              <a:gd name="connsiteX6" fmla="*/ 0 w 4572900"/>
              <a:gd name="connsiteY6" fmla="*/ 2478852 h 34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2900" h="3427983">
                <a:moveTo>
                  <a:pt x="0" y="0"/>
                </a:moveTo>
                <a:lnTo>
                  <a:pt x="4425736" y="0"/>
                </a:lnTo>
                <a:lnTo>
                  <a:pt x="4457077" y="85631"/>
                </a:lnTo>
                <a:cubicBezTo>
                  <a:pt x="4532350" y="327642"/>
                  <a:pt x="4572900" y="584950"/>
                  <a:pt x="4572900" y="851730"/>
                </a:cubicBezTo>
                <a:cubicBezTo>
                  <a:pt x="4572900" y="2274555"/>
                  <a:pt x="3419472" y="3427983"/>
                  <a:pt x="1996647" y="3427983"/>
                </a:cubicBezTo>
                <a:cubicBezTo>
                  <a:pt x="1196308" y="3427983"/>
                  <a:pt x="481208" y="3063031"/>
                  <a:pt x="8685" y="2490466"/>
                </a:cubicBezTo>
                <a:lnTo>
                  <a:pt x="0" y="2478852"/>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4">
            <a:extLst>
              <a:ext uri="{FF2B5EF4-FFF2-40B4-BE49-F238E27FC236}">
                <a16:creationId xmlns:a16="http://schemas.microsoft.com/office/drawing/2014/main" id="{FB9DF07C-CF60-D70B-0A42-BE8DE7337B6E}"/>
              </a:ext>
              <a:ext uri="{C183D7F6-B498-43B3-948B-1728B52AA6E4}">
                <adec:decorative xmlns:adec="http://schemas.microsoft.com/office/drawing/2017/decorative" val="1"/>
              </a:ext>
            </a:extLst>
          </p:cNvPr>
          <p:cNvSpPr/>
          <p:nvPr userDrawn="1"/>
        </p:nvSpPr>
        <p:spPr>
          <a:xfrm>
            <a:off x="4733804" y="4426661"/>
            <a:ext cx="5138066" cy="2433268"/>
          </a:xfrm>
          <a:custGeom>
            <a:avLst/>
            <a:gdLst>
              <a:gd name="connsiteX0" fmla="*/ 2569033 w 5138066"/>
              <a:gd name="connsiteY0" fmla="*/ 0 h 2433268"/>
              <a:gd name="connsiteX1" fmla="*/ 5131985 w 5138066"/>
              <a:gd name="connsiteY1" fmla="*/ 2312846 h 2433268"/>
              <a:gd name="connsiteX2" fmla="*/ 5138066 w 5138066"/>
              <a:gd name="connsiteY2" fmla="*/ 2433268 h 2433268"/>
              <a:gd name="connsiteX3" fmla="*/ 0 w 5138066"/>
              <a:gd name="connsiteY3" fmla="*/ 2433268 h 2433268"/>
              <a:gd name="connsiteX4" fmla="*/ 6081 w 5138066"/>
              <a:gd name="connsiteY4" fmla="*/ 2312846 h 2433268"/>
              <a:gd name="connsiteX5" fmla="*/ 2569033 w 5138066"/>
              <a:gd name="connsiteY5" fmla="*/ 0 h 243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38066" h="2433268">
                <a:moveTo>
                  <a:pt x="2569033" y="0"/>
                </a:moveTo>
                <a:cubicBezTo>
                  <a:pt x="3902931" y="0"/>
                  <a:pt x="5000055" y="1013756"/>
                  <a:pt x="5131985" y="2312846"/>
                </a:cubicBezTo>
                <a:lnTo>
                  <a:pt x="5138066" y="2433268"/>
                </a:lnTo>
                <a:lnTo>
                  <a:pt x="0" y="2433268"/>
                </a:lnTo>
                <a:lnTo>
                  <a:pt x="6081" y="2312846"/>
                </a:lnTo>
                <a:cubicBezTo>
                  <a:pt x="138011" y="1013756"/>
                  <a:pt x="1235135" y="0"/>
                  <a:pt x="2569033" y="0"/>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5">
            <a:extLst>
              <a:ext uri="{FF2B5EF4-FFF2-40B4-BE49-F238E27FC236}">
                <a16:creationId xmlns:a16="http://schemas.microsoft.com/office/drawing/2014/main" id="{4CA86501-7974-AB05-934D-21269AA92975}"/>
              </a:ext>
              <a:ext uri="{C183D7F6-B498-43B3-948B-1728B52AA6E4}">
                <adec:decorative xmlns:adec="http://schemas.microsoft.com/office/drawing/2017/decorative" val="1"/>
              </a:ext>
            </a:extLst>
          </p:cNvPr>
          <p:cNvSpPr/>
          <p:nvPr userDrawn="1"/>
        </p:nvSpPr>
        <p:spPr>
          <a:xfrm>
            <a:off x="9575232" y="3442"/>
            <a:ext cx="2614863" cy="4286232"/>
          </a:xfrm>
          <a:custGeom>
            <a:avLst/>
            <a:gdLst>
              <a:gd name="connsiteX0" fmla="*/ 653041 w 2614863"/>
              <a:gd name="connsiteY0" fmla="*/ 0 h 4286232"/>
              <a:gd name="connsiteX1" fmla="*/ 2614863 w 2614863"/>
              <a:gd name="connsiteY1" fmla="*/ 0 h 4286232"/>
              <a:gd name="connsiteX2" fmla="*/ 2614863 w 2614863"/>
              <a:gd name="connsiteY2" fmla="*/ 4284283 h 4286232"/>
              <a:gd name="connsiteX3" fmla="*/ 2576253 w 2614863"/>
              <a:gd name="connsiteY3" fmla="*/ 4286232 h 4286232"/>
              <a:gd name="connsiteX4" fmla="*/ 0 w 2614863"/>
              <a:gd name="connsiteY4" fmla="*/ 1709979 h 4286232"/>
              <a:gd name="connsiteX5" fmla="*/ 588291 w 2614863"/>
              <a:gd name="connsiteY5" fmla="*/ 71243 h 428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4863" h="4286232">
                <a:moveTo>
                  <a:pt x="653041" y="0"/>
                </a:moveTo>
                <a:lnTo>
                  <a:pt x="2614863" y="0"/>
                </a:lnTo>
                <a:lnTo>
                  <a:pt x="2614863" y="4284283"/>
                </a:lnTo>
                <a:lnTo>
                  <a:pt x="2576253" y="4286232"/>
                </a:lnTo>
                <a:cubicBezTo>
                  <a:pt x="1153428" y="4286232"/>
                  <a:pt x="0" y="3132804"/>
                  <a:pt x="0" y="1709979"/>
                </a:cubicBezTo>
                <a:cubicBezTo>
                  <a:pt x="0" y="1087493"/>
                  <a:pt x="220774" y="516571"/>
                  <a:pt x="588291" y="71243"/>
                </a:cubicBez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9DAA810-4EEC-4D0F-B163-DFC963816F74}"/>
              </a:ext>
            </a:extLst>
          </p:cNvPr>
          <p:cNvSpPr>
            <a:spLocks noGrp="1"/>
          </p:cNvSpPr>
          <p:nvPr>
            <p:ph type="title" hasCustomPrompt="1"/>
          </p:nvPr>
        </p:nvSpPr>
        <p:spPr>
          <a:xfrm>
            <a:off x="458634" y="503024"/>
            <a:ext cx="2788496" cy="1109784"/>
          </a:xfrm>
        </p:spPr>
        <p:txBody>
          <a:bodyPr>
            <a:normAutofit/>
          </a:bodyPr>
          <a:lstStyle>
            <a:lvl1pPr>
              <a:lnSpc>
                <a:spcPct val="80000"/>
              </a:lnSpc>
              <a:defRPr sz="4000" b="1" cap="all" baseline="0">
                <a:solidFill>
                  <a:schemeClr val="accent1"/>
                </a:solidFill>
              </a:defRPr>
            </a:lvl1pPr>
          </a:lstStyle>
          <a:p>
            <a:r>
              <a:rPr lang="en-US" noProof="0"/>
              <a:t>Add title here</a:t>
            </a:r>
          </a:p>
        </p:txBody>
      </p:sp>
      <p:cxnSp>
        <p:nvCxnSpPr>
          <p:cNvPr id="11" name="Straight Connector 10">
            <a:extLst>
              <a:ext uri="{FF2B5EF4-FFF2-40B4-BE49-F238E27FC236}">
                <a16:creationId xmlns:a16="http://schemas.microsoft.com/office/drawing/2014/main" id="{BDAAA5D2-0BED-17FA-6159-54A6A9499D1C}"/>
              </a:ext>
              <a:ext uri="{C183D7F6-B498-43B3-948B-1728B52AA6E4}">
                <adec:decorative xmlns:adec="http://schemas.microsoft.com/office/drawing/2017/decorative" val="1"/>
              </a:ext>
            </a:extLst>
          </p:cNvPr>
          <p:cNvCxnSpPr/>
          <p:nvPr userDrawn="1"/>
        </p:nvCxnSpPr>
        <p:spPr>
          <a:xfrm>
            <a:off x="458634" y="1612808"/>
            <a:ext cx="2018236" cy="0"/>
          </a:xfrm>
          <a:prstGeom prst="line">
            <a:avLst/>
          </a:prstGeom>
          <a:ln w="952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2" name="Text Placeholder 60">
            <a:extLst>
              <a:ext uri="{FF2B5EF4-FFF2-40B4-BE49-F238E27FC236}">
                <a16:creationId xmlns:a16="http://schemas.microsoft.com/office/drawing/2014/main" id="{FEE6F20B-1B89-F8DE-3BCF-20345CF73B6C}"/>
              </a:ext>
            </a:extLst>
          </p:cNvPr>
          <p:cNvSpPr>
            <a:spLocks noGrp="1"/>
          </p:cNvSpPr>
          <p:nvPr>
            <p:ph type="body" sz="quarter" idx="55" hasCustomPrompt="1"/>
          </p:nvPr>
        </p:nvSpPr>
        <p:spPr>
          <a:xfrm>
            <a:off x="940323" y="2143790"/>
            <a:ext cx="945874" cy="1467063"/>
          </a:xfrm>
        </p:spPr>
        <p:txBody>
          <a:bodyPr>
            <a:normAutofit/>
          </a:bodyPr>
          <a:lstStyle>
            <a:lvl1pPr marL="0" indent="0" algn="ctr">
              <a:buNone/>
              <a:defRPr sz="10000" baseline="0">
                <a:ln w="22225">
                  <a:solidFill>
                    <a:schemeClr val="accent3">
                      <a:lumMod val="75000"/>
                    </a:schemeClr>
                  </a:solidFill>
                </a:ln>
                <a:noFill/>
                <a:latin typeface="+mj-lt"/>
              </a:defRPr>
            </a:lvl1pPr>
          </a:lstStyle>
          <a:p>
            <a:pPr lvl="0"/>
            <a:r>
              <a:rPr lang="en-US"/>
              <a:t>#</a:t>
            </a:r>
          </a:p>
        </p:txBody>
      </p:sp>
      <p:sp>
        <p:nvSpPr>
          <p:cNvPr id="13" name="Text Placeholder 12">
            <a:extLst>
              <a:ext uri="{FF2B5EF4-FFF2-40B4-BE49-F238E27FC236}">
                <a16:creationId xmlns:a16="http://schemas.microsoft.com/office/drawing/2014/main" id="{786AD541-7E37-857F-E32A-38FC6E42F62C}"/>
              </a:ext>
            </a:extLst>
          </p:cNvPr>
          <p:cNvSpPr>
            <a:spLocks noGrp="1"/>
          </p:cNvSpPr>
          <p:nvPr>
            <p:ph type="body" sz="quarter" idx="10" hasCustomPrompt="1"/>
          </p:nvPr>
        </p:nvSpPr>
        <p:spPr>
          <a:xfrm>
            <a:off x="2134576" y="2194798"/>
            <a:ext cx="1360464" cy="309642"/>
          </a:xfrm>
        </p:spPr>
        <p:txBody>
          <a:bodyPr>
            <a:noAutofit/>
          </a:bodyPr>
          <a:lstStyle>
            <a:lvl1pPr marL="0" indent="0">
              <a:buNone/>
              <a:defRPr sz="1800" u="sng">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Add title </a:t>
            </a:r>
            <a:endParaRPr lang="en-US"/>
          </a:p>
        </p:txBody>
      </p:sp>
      <p:sp>
        <p:nvSpPr>
          <p:cNvPr id="22" name="Text Placeholder 21">
            <a:extLst>
              <a:ext uri="{FF2B5EF4-FFF2-40B4-BE49-F238E27FC236}">
                <a16:creationId xmlns:a16="http://schemas.microsoft.com/office/drawing/2014/main" id="{3AD4FF68-5285-9A1F-7FB2-4C620AC37C60}"/>
              </a:ext>
            </a:extLst>
          </p:cNvPr>
          <p:cNvSpPr>
            <a:spLocks noGrp="1"/>
          </p:cNvSpPr>
          <p:nvPr>
            <p:ph type="body" sz="quarter" idx="18" hasCustomPrompt="1"/>
          </p:nvPr>
        </p:nvSpPr>
        <p:spPr>
          <a:xfrm>
            <a:off x="2134576" y="2473959"/>
            <a:ext cx="1360463" cy="497841"/>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23" name="Text Placeholder 21">
            <a:extLst>
              <a:ext uri="{FF2B5EF4-FFF2-40B4-BE49-F238E27FC236}">
                <a16:creationId xmlns:a16="http://schemas.microsoft.com/office/drawing/2014/main" id="{90D68A13-2F01-76F6-B464-ABDD502970B8}"/>
              </a:ext>
            </a:extLst>
          </p:cNvPr>
          <p:cNvSpPr>
            <a:spLocks noGrp="1"/>
          </p:cNvSpPr>
          <p:nvPr>
            <p:ph type="body" sz="quarter" idx="19" hasCustomPrompt="1"/>
          </p:nvPr>
        </p:nvSpPr>
        <p:spPr>
          <a:xfrm>
            <a:off x="2134577" y="3023182"/>
            <a:ext cx="946444" cy="257438"/>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33" name="Text Placeholder 21">
            <a:extLst>
              <a:ext uri="{FF2B5EF4-FFF2-40B4-BE49-F238E27FC236}">
                <a16:creationId xmlns:a16="http://schemas.microsoft.com/office/drawing/2014/main" id="{997C6A96-53C2-344E-D0A1-73C8B1AA4ECA}"/>
              </a:ext>
            </a:extLst>
          </p:cNvPr>
          <p:cNvSpPr>
            <a:spLocks noGrp="1"/>
          </p:cNvSpPr>
          <p:nvPr>
            <p:ph type="body" sz="quarter" idx="29" hasCustomPrompt="1"/>
          </p:nvPr>
        </p:nvSpPr>
        <p:spPr>
          <a:xfrm>
            <a:off x="383074" y="3891162"/>
            <a:ext cx="536326" cy="618749"/>
          </a:xfrm>
        </p:spPr>
        <p:txBody>
          <a:bodyPr>
            <a:noAutofit/>
          </a:bodyPr>
          <a:lstStyle>
            <a:lvl1pPr marL="0" indent="0" algn="ctr">
              <a:lnSpc>
                <a:spcPct val="100000"/>
              </a:lnSpc>
              <a:spcBef>
                <a:spcPts val="0"/>
              </a:spcBef>
              <a:spcAft>
                <a:spcPts val="0"/>
              </a:spcAft>
              <a:buNone/>
              <a:defRPr sz="2000" b="1">
                <a:solidFill>
                  <a:schemeClr val="accent3">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0000</a:t>
            </a:r>
          </a:p>
        </p:txBody>
      </p:sp>
      <p:sp>
        <p:nvSpPr>
          <p:cNvPr id="29" name="Text Placeholder 21">
            <a:extLst>
              <a:ext uri="{FF2B5EF4-FFF2-40B4-BE49-F238E27FC236}">
                <a16:creationId xmlns:a16="http://schemas.microsoft.com/office/drawing/2014/main" id="{3D74D8F9-9631-AF81-6078-CE399C4E110D}"/>
              </a:ext>
            </a:extLst>
          </p:cNvPr>
          <p:cNvSpPr>
            <a:spLocks noGrp="1"/>
          </p:cNvSpPr>
          <p:nvPr>
            <p:ph type="body" sz="quarter" idx="25" hasCustomPrompt="1"/>
          </p:nvPr>
        </p:nvSpPr>
        <p:spPr>
          <a:xfrm>
            <a:off x="936912" y="4074295"/>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30" name="Text Placeholder 21">
            <a:extLst>
              <a:ext uri="{FF2B5EF4-FFF2-40B4-BE49-F238E27FC236}">
                <a16:creationId xmlns:a16="http://schemas.microsoft.com/office/drawing/2014/main" id="{4D5197C3-BABD-3DD6-4F47-013942B77109}"/>
              </a:ext>
            </a:extLst>
          </p:cNvPr>
          <p:cNvSpPr>
            <a:spLocks noGrp="1"/>
          </p:cNvSpPr>
          <p:nvPr>
            <p:ph type="body" sz="quarter" idx="26" hasCustomPrompt="1"/>
          </p:nvPr>
        </p:nvSpPr>
        <p:spPr>
          <a:xfrm>
            <a:off x="1585603" y="4074295"/>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31" name="Text Placeholder 21">
            <a:extLst>
              <a:ext uri="{FF2B5EF4-FFF2-40B4-BE49-F238E27FC236}">
                <a16:creationId xmlns:a16="http://schemas.microsoft.com/office/drawing/2014/main" id="{0CEF479F-C719-73F2-D85C-EB4F3B1B12E8}"/>
              </a:ext>
            </a:extLst>
          </p:cNvPr>
          <p:cNvSpPr>
            <a:spLocks noGrp="1"/>
          </p:cNvSpPr>
          <p:nvPr>
            <p:ph type="body" sz="quarter" idx="27" hasCustomPrompt="1"/>
          </p:nvPr>
        </p:nvSpPr>
        <p:spPr>
          <a:xfrm>
            <a:off x="2269806" y="4074295"/>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32" name="Text Placeholder 21">
            <a:extLst>
              <a:ext uri="{FF2B5EF4-FFF2-40B4-BE49-F238E27FC236}">
                <a16:creationId xmlns:a16="http://schemas.microsoft.com/office/drawing/2014/main" id="{DE321B33-1A48-7B6A-8897-EF4C52327F2F}"/>
              </a:ext>
            </a:extLst>
          </p:cNvPr>
          <p:cNvSpPr>
            <a:spLocks noGrp="1"/>
          </p:cNvSpPr>
          <p:nvPr>
            <p:ph type="body" sz="quarter" idx="28" hasCustomPrompt="1"/>
          </p:nvPr>
        </p:nvSpPr>
        <p:spPr>
          <a:xfrm>
            <a:off x="2954010" y="4074295"/>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61" name="Text Placeholder 60">
            <a:extLst>
              <a:ext uri="{FF2B5EF4-FFF2-40B4-BE49-F238E27FC236}">
                <a16:creationId xmlns:a16="http://schemas.microsoft.com/office/drawing/2014/main" id="{2082A355-0BD8-34F3-F265-B63D5FF120EF}"/>
              </a:ext>
            </a:extLst>
          </p:cNvPr>
          <p:cNvSpPr>
            <a:spLocks noGrp="1"/>
          </p:cNvSpPr>
          <p:nvPr>
            <p:ph type="body" sz="quarter" idx="54" hasCustomPrompt="1"/>
          </p:nvPr>
        </p:nvSpPr>
        <p:spPr>
          <a:xfrm>
            <a:off x="859469" y="4953953"/>
            <a:ext cx="961252" cy="1467063"/>
          </a:xfrm>
        </p:spPr>
        <p:txBody>
          <a:bodyPr>
            <a:normAutofit/>
          </a:bodyPr>
          <a:lstStyle>
            <a:lvl1pPr marL="0" indent="0" algn="ctr">
              <a:buNone/>
              <a:defRPr sz="10000" baseline="0">
                <a:ln w="22225">
                  <a:solidFill>
                    <a:schemeClr val="accent3">
                      <a:lumMod val="75000"/>
                    </a:schemeClr>
                  </a:solidFill>
                </a:ln>
                <a:noFill/>
                <a:latin typeface="+mj-lt"/>
              </a:defRPr>
            </a:lvl1pPr>
          </a:lstStyle>
          <a:p>
            <a:pPr lvl="0"/>
            <a:r>
              <a:rPr lang="en-US"/>
              <a:t>#</a:t>
            </a:r>
          </a:p>
        </p:txBody>
      </p:sp>
      <p:sp>
        <p:nvSpPr>
          <p:cNvPr id="15" name="Text Placeholder 12">
            <a:extLst>
              <a:ext uri="{FF2B5EF4-FFF2-40B4-BE49-F238E27FC236}">
                <a16:creationId xmlns:a16="http://schemas.microsoft.com/office/drawing/2014/main" id="{C3007AC2-1FBC-A035-C89E-E616AFB3E5D8}"/>
              </a:ext>
            </a:extLst>
          </p:cNvPr>
          <p:cNvSpPr>
            <a:spLocks noGrp="1"/>
          </p:cNvSpPr>
          <p:nvPr>
            <p:ph type="body" sz="quarter" idx="12" hasCustomPrompt="1"/>
          </p:nvPr>
        </p:nvSpPr>
        <p:spPr>
          <a:xfrm>
            <a:off x="1830563" y="4608680"/>
            <a:ext cx="1436887" cy="338084"/>
          </a:xfrm>
        </p:spPr>
        <p:txBody>
          <a:bodyPr>
            <a:noAutofit/>
          </a:bodyPr>
          <a:lstStyle>
            <a:lvl1pPr marL="0" indent="0">
              <a:buNone/>
              <a:defRPr sz="1800" u="sng">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Add title </a:t>
            </a:r>
            <a:endParaRPr lang="en-US"/>
          </a:p>
        </p:txBody>
      </p:sp>
      <p:sp>
        <p:nvSpPr>
          <p:cNvPr id="46" name="Text Placeholder 21">
            <a:extLst>
              <a:ext uri="{FF2B5EF4-FFF2-40B4-BE49-F238E27FC236}">
                <a16:creationId xmlns:a16="http://schemas.microsoft.com/office/drawing/2014/main" id="{7CA08CA3-5BA2-9BD7-AAE1-36624309089B}"/>
              </a:ext>
            </a:extLst>
          </p:cNvPr>
          <p:cNvSpPr>
            <a:spLocks noGrp="1"/>
          </p:cNvSpPr>
          <p:nvPr>
            <p:ph type="body" sz="quarter" idx="42" hasCustomPrompt="1"/>
          </p:nvPr>
        </p:nvSpPr>
        <p:spPr>
          <a:xfrm>
            <a:off x="1831086" y="4887501"/>
            <a:ext cx="1360463" cy="543557"/>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47" name="Text Placeholder 21">
            <a:extLst>
              <a:ext uri="{FF2B5EF4-FFF2-40B4-BE49-F238E27FC236}">
                <a16:creationId xmlns:a16="http://schemas.microsoft.com/office/drawing/2014/main" id="{9C2F1B3A-52A1-09F0-D98C-3F4A0D9D266D}"/>
              </a:ext>
            </a:extLst>
          </p:cNvPr>
          <p:cNvSpPr>
            <a:spLocks noGrp="1"/>
          </p:cNvSpPr>
          <p:nvPr>
            <p:ph type="body" sz="quarter" idx="43" hasCustomPrompt="1"/>
          </p:nvPr>
        </p:nvSpPr>
        <p:spPr>
          <a:xfrm>
            <a:off x="1831087" y="5441804"/>
            <a:ext cx="946444" cy="257438"/>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64" name="Text Placeholder 60">
            <a:extLst>
              <a:ext uri="{FF2B5EF4-FFF2-40B4-BE49-F238E27FC236}">
                <a16:creationId xmlns:a16="http://schemas.microsoft.com/office/drawing/2014/main" id="{6CD7BD10-1A85-50C0-28AC-BA30C954C0EB}"/>
              </a:ext>
            </a:extLst>
          </p:cNvPr>
          <p:cNvSpPr>
            <a:spLocks noGrp="1"/>
          </p:cNvSpPr>
          <p:nvPr>
            <p:ph type="body" sz="quarter" idx="57" hasCustomPrompt="1"/>
          </p:nvPr>
        </p:nvSpPr>
        <p:spPr>
          <a:xfrm>
            <a:off x="4027699" y="592767"/>
            <a:ext cx="960509" cy="1467063"/>
          </a:xfrm>
        </p:spPr>
        <p:txBody>
          <a:bodyPr>
            <a:normAutofit/>
          </a:bodyPr>
          <a:lstStyle>
            <a:lvl1pPr marL="0" indent="0" algn="ctr">
              <a:buNone/>
              <a:defRPr sz="10000" baseline="0">
                <a:ln w="22225">
                  <a:solidFill>
                    <a:schemeClr val="accent3">
                      <a:lumMod val="75000"/>
                    </a:schemeClr>
                  </a:solidFill>
                </a:ln>
                <a:noFill/>
                <a:latin typeface="+mj-lt"/>
              </a:defRPr>
            </a:lvl1pPr>
          </a:lstStyle>
          <a:p>
            <a:pPr lvl="0"/>
            <a:r>
              <a:rPr lang="en-US"/>
              <a:t>#</a:t>
            </a:r>
          </a:p>
        </p:txBody>
      </p:sp>
      <p:sp>
        <p:nvSpPr>
          <p:cNvPr id="14" name="Text Placeholder 12">
            <a:extLst>
              <a:ext uri="{FF2B5EF4-FFF2-40B4-BE49-F238E27FC236}">
                <a16:creationId xmlns:a16="http://schemas.microsoft.com/office/drawing/2014/main" id="{8EA69B88-49C0-9EF1-B1E9-76850AE8F387}"/>
              </a:ext>
            </a:extLst>
          </p:cNvPr>
          <p:cNvSpPr>
            <a:spLocks noGrp="1"/>
          </p:cNvSpPr>
          <p:nvPr>
            <p:ph type="body" sz="quarter" idx="11" hasCustomPrompt="1"/>
          </p:nvPr>
        </p:nvSpPr>
        <p:spPr>
          <a:xfrm>
            <a:off x="5262617" y="1057894"/>
            <a:ext cx="1436887" cy="338084"/>
          </a:xfrm>
        </p:spPr>
        <p:txBody>
          <a:bodyPr>
            <a:noAutofit/>
          </a:bodyPr>
          <a:lstStyle>
            <a:lvl1pPr marL="0" indent="0">
              <a:buNone/>
              <a:defRPr sz="1800" u="sng">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Add title </a:t>
            </a:r>
            <a:endParaRPr lang="en-US"/>
          </a:p>
        </p:txBody>
      </p:sp>
      <p:sp>
        <p:nvSpPr>
          <p:cNvPr id="44" name="Text Placeholder 21">
            <a:extLst>
              <a:ext uri="{FF2B5EF4-FFF2-40B4-BE49-F238E27FC236}">
                <a16:creationId xmlns:a16="http://schemas.microsoft.com/office/drawing/2014/main" id="{4B9AA8E3-B4B5-26C1-7029-5F1151ECBDC8}"/>
              </a:ext>
            </a:extLst>
          </p:cNvPr>
          <p:cNvSpPr>
            <a:spLocks noGrp="1"/>
          </p:cNvSpPr>
          <p:nvPr>
            <p:ph type="body" sz="quarter" idx="40" hasCustomPrompt="1"/>
          </p:nvPr>
        </p:nvSpPr>
        <p:spPr>
          <a:xfrm>
            <a:off x="5262324" y="1342209"/>
            <a:ext cx="1360463" cy="543557"/>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45" name="Text Placeholder 21">
            <a:extLst>
              <a:ext uri="{FF2B5EF4-FFF2-40B4-BE49-F238E27FC236}">
                <a16:creationId xmlns:a16="http://schemas.microsoft.com/office/drawing/2014/main" id="{71607BDA-7CB9-C4E6-63CB-F1F1027872A2}"/>
              </a:ext>
            </a:extLst>
          </p:cNvPr>
          <p:cNvSpPr>
            <a:spLocks noGrp="1"/>
          </p:cNvSpPr>
          <p:nvPr>
            <p:ph type="body" sz="quarter" idx="41" hasCustomPrompt="1"/>
          </p:nvPr>
        </p:nvSpPr>
        <p:spPr>
          <a:xfrm>
            <a:off x="5262325" y="1896512"/>
            <a:ext cx="946444" cy="257438"/>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28" name="Text Placeholder 21">
            <a:extLst>
              <a:ext uri="{FF2B5EF4-FFF2-40B4-BE49-F238E27FC236}">
                <a16:creationId xmlns:a16="http://schemas.microsoft.com/office/drawing/2014/main" id="{47A00175-A958-C5A2-12FC-D5D52BCCDB65}"/>
              </a:ext>
            </a:extLst>
          </p:cNvPr>
          <p:cNvSpPr>
            <a:spLocks noGrp="1"/>
          </p:cNvSpPr>
          <p:nvPr>
            <p:ph type="body" sz="quarter" idx="24" hasCustomPrompt="1"/>
          </p:nvPr>
        </p:nvSpPr>
        <p:spPr>
          <a:xfrm>
            <a:off x="3114851" y="3022929"/>
            <a:ext cx="536326" cy="618749"/>
          </a:xfrm>
        </p:spPr>
        <p:txBody>
          <a:bodyPr>
            <a:noAutofit/>
          </a:bodyPr>
          <a:lstStyle>
            <a:lvl1pPr marL="0" indent="0" algn="ctr">
              <a:lnSpc>
                <a:spcPct val="100000"/>
              </a:lnSpc>
              <a:spcBef>
                <a:spcPts val="0"/>
              </a:spcBef>
              <a:spcAft>
                <a:spcPts val="0"/>
              </a:spcAft>
              <a:buNone/>
              <a:defRPr sz="2000" b="1">
                <a:solidFill>
                  <a:schemeClr val="accent3">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0000</a:t>
            </a:r>
          </a:p>
        </p:txBody>
      </p:sp>
      <p:sp>
        <p:nvSpPr>
          <p:cNvPr id="24" name="Text Placeholder 21">
            <a:extLst>
              <a:ext uri="{FF2B5EF4-FFF2-40B4-BE49-F238E27FC236}">
                <a16:creationId xmlns:a16="http://schemas.microsoft.com/office/drawing/2014/main" id="{73B7BCCF-5ACC-85DE-9E50-47BA27E46767}"/>
              </a:ext>
            </a:extLst>
          </p:cNvPr>
          <p:cNvSpPr>
            <a:spLocks noGrp="1"/>
          </p:cNvSpPr>
          <p:nvPr>
            <p:ph type="body" sz="quarter" idx="20" hasCustomPrompt="1"/>
          </p:nvPr>
        </p:nvSpPr>
        <p:spPr>
          <a:xfrm>
            <a:off x="3668689" y="3206062"/>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25" name="Text Placeholder 21">
            <a:extLst>
              <a:ext uri="{FF2B5EF4-FFF2-40B4-BE49-F238E27FC236}">
                <a16:creationId xmlns:a16="http://schemas.microsoft.com/office/drawing/2014/main" id="{E835D560-893E-53BF-50DD-AEAFAE3E524E}"/>
              </a:ext>
            </a:extLst>
          </p:cNvPr>
          <p:cNvSpPr>
            <a:spLocks noGrp="1"/>
          </p:cNvSpPr>
          <p:nvPr>
            <p:ph type="body" sz="quarter" idx="21" hasCustomPrompt="1"/>
          </p:nvPr>
        </p:nvSpPr>
        <p:spPr>
          <a:xfrm>
            <a:off x="4317380" y="3206062"/>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26" name="Text Placeholder 21">
            <a:extLst>
              <a:ext uri="{FF2B5EF4-FFF2-40B4-BE49-F238E27FC236}">
                <a16:creationId xmlns:a16="http://schemas.microsoft.com/office/drawing/2014/main" id="{767CFAC9-5436-97BF-C5E8-2362C07FB775}"/>
              </a:ext>
            </a:extLst>
          </p:cNvPr>
          <p:cNvSpPr>
            <a:spLocks noGrp="1"/>
          </p:cNvSpPr>
          <p:nvPr>
            <p:ph type="body" sz="quarter" idx="22" hasCustomPrompt="1"/>
          </p:nvPr>
        </p:nvSpPr>
        <p:spPr>
          <a:xfrm>
            <a:off x="5001583" y="3206062"/>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27" name="Text Placeholder 21">
            <a:extLst>
              <a:ext uri="{FF2B5EF4-FFF2-40B4-BE49-F238E27FC236}">
                <a16:creationId xmlns:a16="http://schemas.microsoft.com/office/drawing/2014/main" id="{A420986F-8158-5388-2B07-0409775827E8}"/>
              </a:ext>
            </a:extLst>
          </p:cNvPr>
          <p:cNvSpPr>
            <a:spLocks noGrp="1"/>
          </p:cNvSpPr>
          <p:nvPr>
            <p:ph type="body" sz="quarter" idx="23" hasCustomPrompt="1"/>
          </p:nvPr>
        </p:nvSpPr>
        <p:spPr>
          <a:xfrm>
            <a:off x="5685787" y="3206062"/>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63" name="Text Placeholder 60">
            <a:extLst>
              <a:ext uri="{FF2B5EF4-FFF2-40B4-BE49-F238E27FC236}">
                <a16:creationId xmlns:a16="http://schemas.microsoft.com/office/drawing/2014/main" id="{6B6156EF-F258-B305-6510-A9E761CBC595}"/>
              </a:ext>
            </a:extLst>
          </p:cNvPr>
          <p:cNvSpPr>
            <a:spLocks noGrp="1"/>
          </p:cNvSpPr>
          <p:nvPr>
            <p:ph type="body" sz="quarter" idx="56" hasCustomPrompt="1"/>
          </p:nvPr>
        </p:nvSpPr>
        <p:spPr>
          <a:xfrm>
            <a:off x="3602515" y="5067748"/>
            <a:ext cx="913886" cy="1467063"/>
          </a:xfrm>
        </p:spPr>
        <p:txBody>
          <a:bodyPr>
            <a:normAutofit/>
          </a:bodyPr>
          <a:lstStyle>
            <a:lvl1pPr marL="0" indent="0" algn="ctr">
              <a:buNone/>
              <a:defRPr sz="10000" baseline="0">
                <a:ln w="22225">
                  <a:solidFill>
                    <a:schemeClr val="accent3">
                      <a:lumMod val="75000"/>
                    </a:schemeClr>
                  </a:solidFill>
                </a:ln>
                <a:noFill/>
                <a:latin typeface="+mj-lt"/>
              </a:defRPr>
            </a:lvl1pPr>
          </a:lstStyle>
          <a:p>
            <a:pPr lvl="0"/>
            <a:r>
              <a:rPr lang="en-US"/>
              <a:t>#</a:t>
            </a:r>
          </a:p>
        </p:txBody>
      </p:sp>
      <p:sp>
        <p:nvSpPr>
          <p:cNvPr id="16" name="Text Placeholder 12">
            <a:extLst>
              <a:ext uri="{FF2B5EF4-FFF2-40B4-BE49-F238E27FC236}">
                <a16:creationId xmlns:a16="http://schemas.microsoft.com/office/drawing/2014/main" id="{26F31012-4D16-EC59-DF24-3436B2202AB1}"/>
              </a:ext>
            </a:extLst>
          </p:cNvPr>
          <p:cNvSpPr>
            <a:spLocks noGrp="1"/>
          </p:cNvSpPr>
          <p:nvPr>
            <p:ph type="body" sz="quarter" idx="13" hasCustomPrompt="1"/>
          </p:nvPr>
        </p:nvSpPr>
        <p:spPr>
          <a:xfrm>
            <a:off x="4527180" y="4721031"/>
            <a:ext cx="1436887" cy="338084"/>
          </a:xfrm>
        </p:spPr>
        <p:txBody>
          <a:bodyPr>
            <a:noAutofit/>
          </a:bodyPr>
          <a:lstStyle>
            <a:lvl1pPr marL="0" indent="0">
              <a:buNone/>
              <a:defRPr sz="1800" u="sng">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Add title </a:t>
            </a:r>
            <a:endParaRPr lang="en-US"/>
          </a:p>
        </p:txBody>
      </p:sp>
      <p:sp>
        <p:nvSpPr>
          <p:cNvPr id="48" name="Text Placeholder 21">
            <a:extLst>
              <a:ext uri="{FF2B5EF4-FFF2-40B4-BE49-F238E27FC236}">
                <a16:creationId xmlns:a16="http://schemas.microsoft.com/office/drawing/2014/main" id="{1B511362-5CC3-3551-E56C-56A36392BB9F}"/>
              </a:ext>
            </a:extLst>
          </p:cNvPr>
          <p:cNvSpPr>
            <a:spLocks noGrp="1"/>
          </p:cNvSpPr>
          <p:nvPr>
            <p:ph type="body" sz="quarter" idx="44" hasCustomPrompt="1"/>
          </p:nvPr>
        </p:nvSpPr>
        <p:spPr>
          <a:xfrm>
            <a:off x="4529085" y="5001806"/>
            <a:ext cx="1360463" cy="543557"/>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49" name="Text Placeholder 21">
            <a:extLst>
              <a:ext uri="{FF2B5EF4-FFF2-40B4-BE49-F238E27FC236}">
                <a16:creationId xmlns:a16="http://schemas.microsoft.com/office/drawing/2014/main" id="{357CF520-3BCB-CFF1-4DE8-B14A7D18D03B}"/>
              </a:ext>
            </a:extLst>
          </p:cNvPr>
          <p:cNvSpPr>
            <a:spLocks noGrp="1"/>
          </p:cNvSpPr>
          <p:nvPr>
            <p:ph type="body" sz="quarter" idx="45" hasCustomPrompt="1"/>
          </p:nvPr>
        </p:nvSpPr>
        <p:spPr>
          <a:xfrm>
            <a:off x="4529086" y="5556109"/>
            <a:ext cx="946444" cy="257438"/>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66" name="Text Placeholder 60">
            <a:extLst>
              <a:ext uri="{FF2B5EF4-FFF2-40B4-BE49-F238E27FC236}">
                <a16:creationId xmlns:a16="http://schemas.microsoft.com/office/drawing/2014/main" id="{0B16383E-B79C-A23C-A62E-21A47C555DFD}"/>
              </a:ext>
            </a:extLst>
          </p:cNvPr>
          <p:cNvSpPr>
            <a:spLocks noGrp="1"/>
          </p:cNvSpPr>
          <p:nvPr>
            <p:ph type="body" sz="quarter" idx="59" hasCustomPrompt="1"/>
          </p:nvPr>
        </p:nvSpPr>
        <p:spPr>
          <a:xfrm>
            <a:off x="6759490" y="1957149"/>
            <a:ext cx="875725" cy="1467063"/>
          </a:xfrm>
        </p:spPr>
        <p:txBody>
          <a:bodyPr>
            <a:normAutofit/>
          </a:bodyPr>
          <a:lstStyle>
            <a:lvl1pPr marL="0" indent="0" algn="ctr">
              <a:buNone/>
              <a:defRPr sz="10000" baseline="0">
                <a:ln w="22225">
                  <a:solidFill>
                    <a:schemeClr val="accent3">
                      <a:lumMod val="75000"/>
                    </a:schemeClr>
                  </a:solidFill>
                </a:ln>
                <a:noFill/>
                <a:latin typeface="+mj-lt"/>
              </a:defRPr>
            </a:lvl1pPr>
          </a:lstStyle>
          <a:p>
            <a:pPr lvl="0"/>
            <a:r>
              <a:rPr lang="en-US"/>
              <a:t>#</a:t>
            </a:r>
          </a:p>
        </p:txBody>
      </p:sp>
      <p:sp>
        <p:nvSpPr>
          <p:cNvPr id="17" name="Text Placeholder 12">
            <a:extLst>
              <a:ext uri="{FF2B5EF4-FFF2-40B4-BE49-F238E27FC236}">
                <a16:creationId xmlns:a16="http://schemas.microsoft.com/office/drawing/2014/main" id="{3DF75D8A-A018-7E94-C1C2-A866C5D04ED4}"/>
              </a:ext>
            </a:extLst>
          </p:cNvPr>
          <p:cNvSpPr>
            <a:spLocks noGrp="1"/>
          </p:cNvSpPr>
          <p:nvPr>
            <p:ph type="body" sz="quarter" idx="14" hasCustomPrompt="1"/>
          </p:nvPr>
        </p:nvSpPr>
        <p:spPr>
          <a:xfrm>
            <a:off x="7955164" y="1499691"/>
            <a:ext cx="1436887" cy="338084"/>
          </a:xfrm>
        </p:spPr>
        <p:txBody>
          <a:bodyPr>
            <a:noAutofit/>
          </a:bodyPr>
          <a:lstStyle>
            <a:lvl1pPr marL="0" indent="0">
              <a:buNone/>
              <a:defRPr sz="1800" u="sng">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Add title </a:t>
            </a:r>
            <a:endParaRPr lang="en-US"/>
          </a:p>
        </p:txBody>
      </p:sp>
      <p:sp>
        <p:nvSpPr>
          <p:cNvPr id="52" name="Text Placeholder 21">
            <a:extLst>
              <a:ext uri="{FF2B5EF4-FFF2-40B4-BE49-F238E27FC236}">
                <a16:creationId xmlns:a16="http://schemas.microsoft.com/office/drawing/2014/main" id="{A83C7ACA-BEB6-480D-BA9F-F0701A370676}"/>
              </a:ext>
            </a:extLst>
          </p:cNvPr>
          <p:cNvSpPr>
            <a:spLocks noGrp="1"/>
          </p:cNvSpPr>
          <p:nvPr>
            <p:ph type="body" sz="quarter" idx="48" hasCustomPrompt="1"/>
          </p:nvPr>
        </p:nvSpPr>
        <p:spPr>
          <a:xfrm>
            <a:off x="7955164" y="1781533"/>
            <a:ext cx="1360463" cy="543557"/>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53" name="Text Placeholder 21">
            <a:extLst>
              <a:ext uri="{FF2B5EF4-FFF2-40B4-BE49-F238E27FC236}">
                <a16:creationId xmlns:a16="http://schemas.microsoft.com/office/drawing/2014/main" id="{52EE3F60-E4DB-FC33-9927-76CC57E57EE9}"/>
              </a:ext>
            </a:extLst>
          </p:cNvPr>
          <p:cNvSpPr>
            <a:spLocks noGrp="1"/>
          </p:cNvSpPr>
          <p:nvPr>
            <p:ph type="body" sz="quarter" idx="49" hasCustomPrompt="1"/>
          </p:nvPr>
        </p:nvSpPr>
        <p:spPr>
          <a:xfrm>
            <a:off x="7955164" y="2335836"/>
            <a:ext cx="946444" cy="257438"/>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38" name="Text Placeholder 21">
            <a:extLst>
              <a:ext uri="{FF2B5EF4-FFF2-40B4-BE49-F238E27FC236}">
                <a16:creationId xmlns:a16="http://schemas.microsoft.com/office/drawing/2014/main" id="{367C8679-9355-E845-2837-5C7F6B7402AB}"/>
              </a:ext>
            </a:extLst>
          </p:cNvPr>
          <p:cNvSpPr>
            <a:spLocks noGrp="1"/>
          </p:cNvSpPr>
          <p:nvPr>
            <p:ph type="body" sz="quarter" idx="34" hasCustomPrompt="1"/>
          </p:nvPr>
        </p:nvSpPr>
        <p:spPr>
          <a:xfrm>
            <a:off x="5815830" y="3890755"/>
            <a:ext cx="536326" cy="618749"/>
          </a:xfrm>
        </p:spPr>
        <p:txBody>
          <a:bodyPr>
            <a:noAutofit/>
          </a:bodyPr>
          <a:lstStyle>
            <a:lvl1pPr marL="0" indent="0" algn="ctr">
              <a:lnSpc>
                <a:spcPct val="100000"/>
              </a:lnSpc>
              <a:spcBef>
                <a:spcPts val="0"/>
              </a:spcBef>
              <a:spcAft>
                <a:spcPts val="0"/>
              </a:spcAft>
              <a:buNone/>
              <a:defRPr sz="2000" b="1">
                <a:solidFill>
                  <a:schemeClr val="accent3">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0000</a:t>
            </a:r>
          </a:p>
        </p:txBody>
      </p:sp>
      <p:sp>
        <p:nvSpPr>
          <p:cNvPr id="34" name="Text Placeholder 21">
            <a:extLst>
              <a:ext uri="{FF2B5EF4-FFF2-40B4-BE49-F238E27FC236}">
                <a16:creationId xmlns:a16="http://schemas.microsoft.com/office/drawing/2014/main" id="{41CCAC35-8931-0987-BFBB-694F54E71C55}"/>
              </a:ext>
            </a:extLst>
          </p:cNvPr>
          <p:cNvSpPr>
            <a:spLocks noGrp="1"/>
          </p:cNvSpPr>
          <p:nvPr>
            <p:ph type="body" sz="quarter" idx="30" hasCustomPrompt="1"/>
          </p:nvPr>
        </p:nvSpPr>
        <p:spPr>
          <a:xfrm>
            <a:off x="6369668" y="4073888"/>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35" name="Text Placeholder 21">
            <a:extLst>
              <a:ext uri="{FF2B5EF4-FFF2-40B4-BE49-F238E27FC236}">
                <a16:creationId xmlns:a16="http://schemas.microsoft.com/office/drawing/2014/main" id="{873FE673-CA2B-73D2-79AD-83BD1F78B761}"/>
              </a:ext>
            </a:extLst>
          </p:cNvPr>
          <p:cNvSpPr>
            <a:spLocks noGrp="1"/>
          </p:cNvSpPr>
          <p:nvPr>
            <p:ph type="body" sz="quarter" idx="31" hasCustomPrompt="1"/>
          </p:nvPr>
        </p:nvSpPr>
        <p:spPr>
          <a:xfrm>
            <a:off x="7018359" y="4073888"/>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36" name="Text Placeholder 21">
            <a:extLst>
              <a:ext uri="{FF2B5EF4-FFF2-40B4-BE49-F238E27FC236}">
                <a16:creationId xmlns:a16="http://schemas.microsoft.com/office/drawing/2014/main" id="{397BB93A-7467-1E89-EA27-E55D19A96A3A}"/>
              </a:ext>
            </a:extLst>
          </p:cNvPr>
          <p:cNvSpPr>
            <a:spLocks noGrp="1"/>
          </p:cNvSpPr>
          <p:nvPr>
            <p:ph type="body" sz="quarter" idx="32" hasCustomPrompt="1"/>
          </p:nvPr>
        </p:nvSpPr>
        <p:spPr>
          <a:xfrm>
            <a:off x="7702562" y="4073888"/>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37" name="Text Placeholder 21">
            <a:extLst>
              <a:ext uri="{FF2B5EF4-FFF2-40B4-BE49-F238E27FC236}">
                <a16:creationId xmlns:a16="http://schemas.microsoft.com/office/drawing/2014/main" id="{8E77581C-E09F-E13D-F9EF-357512616F95}"/>
              </a:ext>
            </a:extLst>
          </p:cNvPr>
          <p:cNvSpPr>
            <a:spLocks noGrp="1"/>
          </p:cNvSpPr>
          <p:nvPr>
            <p:ph type="body" sz="quarter" idx="33" hasCustomPrompt="1"/>
          </p:nvPr>
        </p:nvSpPr>
        <p:spPr>
          <a:xfrm>
            <a:off x="8386766" y="4073888"/>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cxnSp>
        <p:nvCxnSpPr>
          <p:cNvPr id="117" name="Connector: Elbow 116">
            <a:extLst>
              <a:ext uri="{FF2B5EF4-FFF2-40B4-BE49-F238E27FC236}">
                <a16:creationId xmlns:a16="http://schemas.microsoft.com/office/drawing/2014/main" id="{9F59EBCD-C030-4F27-41DD-6501890F47E6}"/>
              </a:ext>
              <a:ext uri="{C183D7F6-B498-43B3-948B-1728B52AA6E4}">
                <adec:decorative xmlns:adec="http://schemas.microsoft.com/office/drawing/2017/decorative" val="1"/>
              </a:ext>
            </a:extLst>
          </p:cNvPr>
          <p:cNvCxnSpPr>
            <a:cxnSpLocks/>
            <a:endCxn id="18" idx="1"/>
          </p:cNvCxnSpPr>
          <p:nvPr userDrawn="1"/>
        </p:nvCxnSpPr>
        <p:spPr>
          <a:xfrm>
            <a:off x="6519087" y="4493018"/>
            <a:ext cx="835817" cy="278258"/>
          </a:xfrm>
          <a:prstGeom prst="bentConnector3">
            <a:avLst>
              <a:gd name="adj1" fmla="val 313"/>
            </a:avLst>
          </a:prstGeom>
          <a:ln w="635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 Placeholder 60">
            <a:extLst>
              <a:ext uri="{FF2B5EF4-FFF2-40B4-BE49-F238E27FC236}">
                <a16:creationId xmlns:a16="http://schemas.microsoft.com/office/drawing/2014/main" id="{8AECE2CB-45A2-7F0D-C291-49066EC21430}"/>
              </a:ext>
            </a:extLst>
          </p:cNvPr>
          <p:cNvSpPr>
            <a:spLocks noGrp="1"/>
          </p:cNvSpPr>
          <p:nvPr>
            <p:ph type="body" sz="quarter" idx="58" hasCustomPrompt="1"/>
          </p:nvPr>
        </p:nvSpPr>
        <p:spPr>
          <a:xfrm>
            <a:off x="6396728" y="4896773"/>
            <a:ext cx="946444" cy="1467063"/>
          </a:xfrm>
        </p:spPr>
        <p:txBody>
          <a:bodyPr>
            <a:normAutofit/>
          </a:bodyPr>
          <a:lstStyle>
            <a:lvl1pPr marL="0" indent="0" algn="ctr">
              <a:buNone/>
              <a:defRPr sz="10000" baseline="0">
                <a:ln w="22225">
                  <a:solidFill>
                    <a:schemeClr val="accent3">
                      <a:lumMod val="75000"/>
                    </a:schemeClr>
                  </a:solidFill>
                </a:ln>
                <a:noFill/>
                <a:latin typeface="+mj-lt"/>
              </a:defRPr>
            </a:lvl1pPr>
          </a:lstStyle>
          <a:p>
            <a:pPr lvl="0"/>
            <a:r>
              <a:rPr lang="en-US"/>
              <a:t>#</a:t>
            </a:r>
          </a:p>
        </p:txBody>
      </p:sp>
      <p:sp>
        <p:nvSpPr>
          <p:cNvPr id="18" name="Text Placeholder 12">
            <a:extLst>
              <a:ext uri="{FF2B5EF4-FFF2-40B4-BE49-F238E27FC236}">
                <a16:creationId xmlns:a16="http://schemas.microsoft.com/office/drawing/2014/main" id="{EBE0A06D-3A28-2161-156A-332326184B79}"/>
              </a:ext>
            </a:extLst>
          </p:cNvPr>
          <p:cNvSpPr>
            <a:spLocks noGrp="1"/>
          </p:cNvSpPr>
          <p:nvPr>
            <p:ph type="body" sz="quarter" idx="15" hasCustomPrompt="1"/>
          </p:nvPr>
        </p:nvSpPr>
        <p:spPr>
          <a:xfrm>
            <a:off x="7354904" y="4602234"/>
            <a:ext cx="1436887" cy="338084"/>
          </a:xfrm>
        </p:spPr>
        <p:txBody>
          <a:bodyPr>
            <a:noAutofit/>
          </a:bodyPr>
          <a:lstStyle>
            <a:lvl1pPr marL="0" indent="0">
              <a:buNone/>
              <a:defRPr sz="1800" u="sng">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Add title </a:t>
            </a:r>
            <a:endParaRPr lang="en-US"/>
          </a:p>
        </p:txBody>
      </p:sp>
      <p:sp>
        <p:nvSpPr>
          <p:cNvPr id="50" name="Text Placeholder 21">
            <a:extLst>
              <a:ext uri="{FF2B5EF4-FFF2-40B4-BE49-F238E27FC236}">
                <a16:creationId xmlns:a16="http://schemas.microsoft.com/office/drawing/2014/main" id="{9423B4A7-6EBE-B4CA-89F4-FF956BEF14D5}"/>
              </a:ext>
            </a:extLst>
          </p:cNvPr>
          <p:cNvSpPr>
            <a:spLocks noGrp="1"/>
          </p:cNvSpPr>
          <p:nvPr>
            <p:ph type="body" sz="quarter" idx="46" hasCustomPrompt="1"/>
          </p:nvPr>
        </p:nvSpPr>
        <p:spPr>
          <a:xfrm>
            <a:off x="7354718" y="4897718"/>
            <a:ext cx="1360463" cy="543557"/>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51" name="Text Placeholder 21">
            <a:extLst>
              <a:ext uri="{FF2B5EF4-FFF2-40B4-BE49-F238E27FC236}">
                <a16:creationId xmlns:a16="http://schemas.microsoft.com/office/drawing/2014/main" id="{2869B643-592B-53E2-6527-7544C35482C2}"/>
              </a:ext>
            </a:extLst>
          </p:cNvPr>
          <p:cNvSpPr>
            <a:spLocks noGrp="1"/>
          </p:cNvSpPr>
          <p:nvPr>
            <p:ph type="body" sz="quarter" idx="47" hasCustomPrompt="1"/>
          </p:nvPr>
        </p:nvSpPr>
        <p:spPr>
          <a:xfrm>
            <a:off x="7354719" y="5452021"/>
            <a:ext cx="946444" cy="257438"/>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121" name="Picture Placeholder 120">
            <a:extLst>
              <a:ext uri="{FF2B5EF4-FFF2-40B4-BE49-F238E27FC236}">
                <a16:creationId xmlns:a16="http://schemas.microsoft.com/office/drawing/2014/main" id="{B6C68642-2B43-27D5-1AF1-C361B2AA4A85}"/>
              </a:ext>
            </a:extLst>
          </p:cNvPr>
          <p:cNvSpPr>
            <a:spLocks noGrp="1"/>
          </p:cNvSpPr>
          <p:nvPr>
            <p:ph type="pic" sz="quarter" idx="61"/>
          </p:nvPr>
        </p:nvSpPr>
        <p:spPr>
          <a:xfrm>
            <a:off x="10435644" y="718183"/>
            <a:ext cx="358332" cy="397430"/>
          </a:xfrm>
        </p:spPr>
        <p:txBody>
          <a:bodyPr anchor="ctr">
            <a:normAutofit/>
          </a:bodyPr>
          <a:lstStyle>
            <a:lvl1pPr marL="0" indent="0" algn="ctr">
              <a:buNone/>
              <a:defRPr sz="400"/>
            </a:lvl1pPr>
          </a:lstStyle>
          <a:p>
            <a:r>
              <a:rPr lang="en-US"/>
              <a:t>Click icon to add picture</a:t>
            </a:r>
          </a:p>
        </p:txBody>
      </p:sp>
      <p:sp>
        <p:nvSpPr>
          <p:cNvPr id="20" name="Text Placeholder 12">
            <a:extLst>
              <a:ext uri="{FF2B5EF4-FFF2-40B4-BE49-F238E27FC236}">
                <a16:creationId xmlns:a16="http://schemas.microsoft.com/office/drawing/2014/main" id="{91387E54-AE1E-37AA-0181-29A1C8FBCA9F}"/>
              </a:ext>
            </a:extLst>
          </p:cNvPr>
          <p:cNvSpPr>
            <a:spLocks noGrp="1"/>
          </p:cNvSpPr>
          <p:nvPr>
            <p:ph type="body" sz="quarter" idx="17" hasCustomPrompt="1"/>
          </p:nvPr>
        </p:nvSpPr>
        <p:spPr>
          <a:xfrm>
            <a:off x="10321751" y="1263512"/>
            <a:ext cx="1181401" cy="338084"/>
          </a:xfrm>
        </p:spPr>
        <p:txBody>
          <a:bodyPr>
            <a:noAutofit/>
          </a:bodyPr>
          <a:lstStyle>
            <a:lvl1pPr marL="0" indent="0">
              <a:buNone/>
              <a:defRPr sz="1800" u="sng">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Add title </a:t>
            </a:r>
            <a:endParaRPr lang="en-US"/>
          </a:p>
        </p:txBody>
      </p:sp>
      <p:sp>
        <p:nvSpPr>
          <p:cNvPr id="56" name="Text Placeholder 21">
            <a:extLst>
              <a:ext uri="{FF2B5EF4-FFF2-40B4-BE49-F238E27FC236}">
                <a16:creationId xmlns:a16="http://schemas.microsoft.com/office/drawing/2014/main" id="{DB06DA9D-70C5-FBC9-795C-41F81CBFA87E}"/>
              </a:ext>
            </a:extLst>
          </p:cNvPr>
          <p:cNvSpPr>
            <a:spLocks noGrp="1"/>
          </p:cNvSpPr>
          <p:nvPr>
            <p:ph type="body" sz="quarter" idx="50" hasCustomPrompt="1"/>
          </p:nvPr>
        </p:nvSpPr>
        <p:spPr>
          <a:xfrm>
            <a:off x="10322262" y="1552866"/>
            <a:ext cx="1360463" cy="543557"/>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57" name="Text Placeholder 21">
            <a:extLst>
              <a:ext uri="{FF2B5EF4-FFF2-40B4-BE49-F238E27FC236}">
                <a16:creationId xmlns:a16="http://schemas.microsoft.com/office/drawing/2014/main" id="{532BCF4D-A109-F210-939E-83D80C35B25C}"/>
              </a:ext>
            </a:extLst>
          </p:cNvPr>
          <p:cNvSpPr>
            <a:spLocks noGrp="1"/>
          </p:cNvSpPr>
          <p:nvPr>
            <p:ph type="body" sz="quarter" idx="51" hasCustomPrompt="1"/>
          </p:nvPr>
        </p:nvSpPr>
        <p:spPr>
          <a:xfrm>
            <a:off x="10322263" y="2107169"/>
            <a:ext cx="946444" cy="257438"/>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Q1 20XX</a:t>
            </a:r>
          </a:p>
        </p:txBody>
      </p:sp>
      <p:sp>
        <p:nvSpPr>
          <p:cNvPr id="43" name="Text Placeholder 21">
            <a:extLst>
              <a:ext uri="{FF2B5EF4-FFF2-40B4-BE49-F238E27FC236}">
                <a16:creationId xmlns:a16="http://schemas.microsoft.com/office/drawing/2014/main" id="{9D6D18A4-C17E-610C-8B47-988762840F04}"/>
              </a:ext>
            </a:extLst>
          </p:cNvPr>
          <p:cNvSpPr>
            <a:spLocks noGrp="1"/>
          </p:cNvSpPr>
          <p:nvPr>
            <p:ph type="body" sz="quarter" idx="39" hasCustomPrompt="1"/>
          </p:nvPr>
        </p:nvSpPr>
        <p:spPr>
          <a:xfrm>
            <a:off x="8555404" y="3023499"/>
            <a:ext cx="536326" cy="618749"/>
          </a:xfrm>
        </p:spPr>
        <p:txBody>
          <a:bodyPr>
            <a:noAutofit/>
          </a:bodyPr>
          <a:lstStyle>
            <a:lvl1pPr marL="0" indent="0" algn="ctr">
              <a:lnSpc>
                <a:spcPct val="100000"/>
              </a:lnSpc>
              <a:spcBef>
                <a:spcPts val="0"/>
              </a:spcBef>
              <a:spcAft>
                <a:spcPts val="0"/>
              </a:spcAft>
              <a:buNone/>
              <a:defRPr sz="2000" b="1">
                <a:solidFill>
                  <a:schemeClr val="accent3">
                    <a:lumMod val="7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0000</a:t>
            </a:r>
          </a:p>
        </p:txBody>
      </p:sp>
      <p:sp>
        <p:nvSpPr>
          <p:cNvPr id="39" name="Text Placeholder 21">
            <a:extLst>
              <a:ext uri="{FF2B5EF4-FFF2-40B4-BE49-F238E27FC236}">
                <a16:creationId xmlns:a16="http://schemas.microsoft.com/office/drawing/2014/main" id="{DD88592A-64B0-4FA4-5B1A-AA89DBE2842D}"/>
              </a:ext>
            </a:extLst>
          </p:cNvPr>
          <p:cNvSpPr>
            <a:spLocks noGrp="1"/>
          </p:cNvSpPr>
          <p:nvPr>
            <p:ph type="body" sz="quarter" idx="35" hasCustomPrompt="1"/>
          </p:nvPr>
        </p:nvSpPr>
        <p:spPr>
          <a:xfrm>
            <a:off x="9109242" y="3206632"/>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40" name="Text Placeholder 21">
            <a:extLst>
              <a:ext uri="{FF2B5EF4-FFF2-40B4-BE49-F238E27FC236}">
                <a16:creationId xmlns:a16="http://schemas.microsoft.com/office/drawing/2014/main" id="{E5597731-D611-E82D-9522-7F4371476025}"/>
              </a:ext>
            </a:extLst>
          </p:cNvPr>
          <p:cNvSpPr>
            <a:spLocks noGrp="1"/>
          </p:cNvSpPr>
          <p:nvPr>
            <p:ph type="body" sz="quarter" idx="36" hasCustomPrompt="1"/>
          </p:nvPr>
        </p:nvSpPr>
        <p:spPr>
          <a:xfrm>
            <a:off x="9757933" y="3206632"/>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41" name="Text Placeholder 21">
            <a:extLst>
              <a:ext uri="{FF2B5EF4-FFF2-40B4-BE49-F238E27FC236}">
                <a16:creationId xmlns:a16="http://schemas.microsoft.com/office/drawing/2014/main" id="{3BDFFBEE-DEA3-A15E-DF9F-7B161716FE40}"/>
              </a:ext>
            </a:extLst>
          </p:cNvPr>
          <p:cNvSpPr>
            <a:spLocks noGrp="1"/>
          </p:cNvSpPr>
          <p:nvPr>
            <p:ph type="body" sz="quarter" idx="37" hasCustomPrompt="1"/>
          </p:nvPr>
        </p:nvSpPr>
        <p:spPr>
          <a:xfrm>
            <a:off x="10442136" y="3206632"/>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42" name="Text Placeholder 21">
            <a:extLst>
              <a:ext uri="{FF2B5EF4-FFF2-40B4-BE49-F238E27FC236}">
                <a16:creationId xmlns:a16="http://schemas.microsoft.com/office/drawing/2014/main" id="{EE697FB2-6E2D-78BB-5E91-7E29194D3762}"/>
              </a:ext>
            </a:extLst>
          </p:cNvPr>
          <p:cNvSpPr>
            <a:spLocks noGrp="1"/>
          </p:cNvSpPr>
          <p:nvPr>
            <p:ph type="body" sz="quarter" idx="38" hasCustomPrompt="1"/>
          </p:nvPr>
        </p:nvSpPr>
        <p:spPr>
          <a:xfrm>
            <a:off x="11126340" y="3206632"/>
            <a:ext cx="369863" cy="257438"/>
          </a:xfrm>
        </p:spPr>
        <p:txBody>
          <a:bodyPr>
            <a:noAutofit/>
          </a:bodyPr>
          <a:lstStyle>
            <a:lvl1pPr marL="0" indent="0" algn="ctr">
              <a:lnSpc>
                <a:spcPct val="100000"/>
              </a:lnSpc>
              <a:spcBef>
                <a:spcPts val="0"/>
              </a:spcBef>
              <a:buNone/>
              <a:defRPr sz="1000" b="1">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Q#</a:t>
            </a:r>
          </a:p>
        </p:txBody>
      </p:sp>
      <p:sp>
        <p:nvSpPr>
          <p:cNvPr id="67" name="Text Placeholder 60">
            <a:extLst>
              <a:ext uri="{FF2B5EF4-FFF2-40B4-BE49-F238E27FC236}">
                <a16:creationId xmlns:a16="http://schemas.microsoft.com/office/drawing/2014/main" id="{28EF402C-31A0-280F-A5AB-19D7D0742516}"/>
              </a:ext>
            </a:extLst>
          </p:cNvPr>
          <p:cNvSpPr>
            <a:spLocks noGrp="1"/>
          </p:cNvSpPr>
          <p:nvPr>
            <p:ph type="body" sz="quarter" idx="60" hasCustomPrompt="1"/>
          </p:nvPr>
        </p:nvSpPr>
        <p:spPr>
          <a:xfrm>
            <a:off x="9091730" y="5067738"/>
            <a:ext cx="862972" cy="1467063"/>
          </a:xfrm>
        </p:spPr>
        <p:txBody>
          <a:bodyPr>
            <a:normAutofit/>
          </a:bodyPr>
          <a:lstStyle>
            <a:lvl1pPr marL="0" indent="0" algn="ctr">
              <a:buNone/>
              <a:defRPr sz="10000" baseline="0">
                <a:ln w="22225">
                  <a:solidFill>
                    <a:schemeClr val="accent3">
                      <a:lumMod val="75000"/>
                    </a:schemeClr>
                  </a:solidFill>
                </a:ln>
                <a:noFill/>
                <a:latin typeface="+mj-lt"/>
              </a:defRPr>
            </a:lvl1pPr>
          </a:lstStyle>
          <a:p>
            <a:pPr lvl="0"/>
            <a:r>
              <a:rPr lang="en-US"/>
              <a:t>#</a:t>
            </a:r>
          </a:p>
        </p:txBody>
      </p:sp>
      <p:sp>
        <p:nvSpPr>
          <p:cNvPr id="19" name="Text Placeholder 12">
            <a:extLst>
              <a:ext uri="{FF2B5EF4-FFF2-40B4-BE49-F238E27FC236}">
                <a16:creationId xmlns:a16="http://schemas.microsoft.com/office/drawing/2014/main" id="{DF0F0C52-C1FC-520C-D85F-CE586556221C}"/>
              </a:ext>
            </a:extLst>
          </p:cNvPr>
          <p:cNvSpPr>
            <a:spLocks noGrp="1"/>
          </p:cNvSpPr>
          <p:nvPr>
            <p:ph type="body" sz="quarter" idx="16" hasCustomPrompt="1"/>
          </p:nvPr>
        </p:nvSpPr>
        <p:spPr>
          <a:xfrm>
            <a:off x="9966609" y="4720765"/>
            <a:ext cx="1436887" cy="338084"/>
          </a:xfrm>
        </p:spPr>
        <p:txBody>
          <a:bodyPr>
            <a:noAutofit/>
          </a:bodyPr>
          <a:lstStyle>
            <a:lvl1pPr marL="0" indent="0">
              <a:buNone/>
              <a:defRPr sz="1800" u="sng">
                <a:solidFill>
                  <a:schemeClr val="accent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Add title </a:t>
            </a:r>
            <a:endParaRPr lang="en-US"/>
          </a:p>
        </p:txBody>
      </p:sp>
      <p:sp>
        <p:nvSpPr>
          <p:cNvPr id="58" name="Text Placeholder 21">
            <a:extLst>
              <a:ext uri="{FF2B5EF4-FFF2-40B4-BE49-F238E27FC236}">
                <a16:creationId xmlns:a16="http://schemas.microsoft.com/office/drawing/2014/main" id="{C49C7386-F640-B5C7-02A8-F47193EC78F8}"/>
              </a:ext>
            </a:extLst>
          </p:cNvPr>
          <p:cNvSpPr>
            <a:spLocks noGrp="1"/>
          </p:cNvSpPr>
          <p:nvPr>
            <p:ph type="body" sz="quarter" idx="52" hasCustomPrompt="1"/>
          </p:nvPr>
        </p:nvSpPr>
        <p:spPr>
          <a:xfrm>
            <a:off x="9966018" y="5009070"/>
            <a:ext cx="1360463" cy="543557"/>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
        <p:nvSpPr>
          <p:cNvPr id="59" name="Text Placeholder 21">
            <a:extLst>
              <a:ext uri="{FF2B5EF4-FFF2-40B4-BE49-F238E27FC236}">
                <a16:creationId xmlns:a16="http://schemas.microsoft.com/office/drawing/2014/main" id="{0B75C756-5EFF-DF3C-42B1-9B74568A0B4E}"/>
              </a:ext>
            </a:extLst>
          </p:cNvPr>
          <p:cNvSpPr>
            <a:spLocks noGrp="1"/>
          </p:cNvSpPr>
          <p:nvPr>
            <p:ph type="body" sz="quarter" idx="53" hasCustomPrompt="1"/>
          </p:nvPr>
        </p:nvSpPr>
        <p:spPr>
          <a:xfrm>
            <a:off x="9966019" y="5563373"/>
            <a:ext cx="946444" cy="257438"/>
          </a:xfrm>
        </p:spPr>
        <p:txBody>
          <a:bodyPr>
            <a:noAutofit/>
          </a:bodyPr>
          <a:lstStyle>
            <a:lvl1pPr marL="0" indent="0">
              <a:lnSpc>
                <a:spcPct val="100000"/>
              </a:lnSpc>
              <a:spcBef>
                <a:spcPts val="0"/>
              </a:spcBef>
              <a:buNone/>
              <a:defRPr sz="1000"/>
            </a:lvl1pPr>
            <a:lvl2pPr marL="457200" indent="0">
              <a:buNone/>
              <a:defRPr/>
            </a:lvl2pPr>
            <a:lvl3pPr marL="914400" indent="0">
              <a:buNone/>
              <a:defRPr/>
            </a:lvl3pPr>
            <a:lvl4pPr marL="1371600" indent="0">
              <a:buNone/>
              <a:defRPr/>
            </a:lvl4pPr>
            <a:lvl5pPr marL="1828800" indent="0">
              <a:buNone/>
              <a:defRPr/>
            </a:lvl5pPr>
          </a:lstStyle>
          <a:p>
            <a:pPr lvl="0"/>
            <a:r>
              <a:rPr lang="en-US"/>
              <a:t>Add text here</a:t>
            </a:r>
          </a:p>
        </p:txBody>
      </p:sp>
    </p:spTree>
    <p:extLst>
      <p:ext uri="{BB962C8B-B14F-4D97-AF65-F5344CB8AC3E}">
        <p14:creationId xmlns:p14="http://schemas.microsoft.com/office/powerpoint/2010/main" val="32048870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7839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B02131-22DB-4754-A433-C2056EBF56D5}"/>
              </a:ext>
            </a:extLst>
          </p:cNvPr>
          <p:cNvSpPr>
            <a:spLocks noGrp="1"/>
          </p:cNvSpPr>
          <p:nvPr>
            <p:ph type="title"/>
          </p:nvPr>
        </p:nvSpPr>
        <p:spPr>
          <a:xfrm>
            <a:off x="432000" y="432000"/>
            <a:ext cx="11340000" cy="540000"/>
          </a:xfrm>
          <a:prstGeom prst="rect">
            <a:avLst/>
          </a:prstGeom>
        </p:spPr>
        <p:txBody>
          <a:bodyPr vert="horz" lIns="0" tIns="0" rIns="0" bIns="0" rtlCol="0" anchor="t">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C0150D3D-41CA-4DC7-907E-3C00ACD28A37}"/>
              </a:ext>
            </a:extLst>
          </p:cNvPr>
          <p:cNvSpPr>
            <a:spLocks noGrp="1"/>
          </p:cNvSpPr>
          <p:nvPr>
            <p:ph type="body" idx="1"/>
          </p:nvPr>
        </p:nvSpPr>
        <p:spPr>
          <a:xfrm>
            <a:off x="431999" y="1224000"/>
            <a:ext cx="11339999" cy="485874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7806C7A0-E91C-4A95-B866-B5D3FEE09319}"/>
              </a:ext>
            </a:extLst>
          </p:cNvPr>
          <p:cNvSpPr>
            <a:spLocks noGrp="1"/>
          </p:cNvSpPr>
          <p:nvPr>
            <p:ph type="ftr" sz="quarter" idx="3"/>
          </p:nvPr>
        </p:nvSpPr>
        <p:spPr>
          <a:xfrm>
            <a:off x="431999"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noProof="0"/>
          </a:p>
        </p:txBody>
      </p:sp>
      <p:sp>
        <p:nvSpPr>
          <p:cNvPr id="6" name="Slide Number Placeholder 5">
            <a:extLst>
              <a:ext uri="{FF2B5EF4-FFF2-40B4-BE49-F238E27FC236}">
                <a16:creationId xmlns:a16="http://schemas.microsoft.com/office/drawing/2014/main" id="{42F51BA1-B199-498E-8F99-F7D1F5869B9F}"/>
              </a:ext>
            </a:extLst>
          </p:cNvPr>
          <p:cNvSpPr>
            <a:spLocks noGrp="1"/>
          </p:cNvSpPr>
          <p:nvPr>
            <p:ph type="sldNum" sz="quarter" idx="4"/>
          </p:nvPr>
        </p:nvSpPr>
        <p:spPr>
          <a:xfrm>
            <a:off x="902879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ADE164-D45A-44D8-82C5-2E0962BB70DA}" type="slidenum">
              <a:rPr lang="en-US" noProof="0" smtClean="0"/>
              <a:t>‹#›</a:t>
            </a:fld>
            <a:endParaRPr lang="en-US" noProof="0"/>
          </a:p>
        </p:txBody>
      </p:sp>
    </p:spTree>
    <p:extLst>
      <p:ext uri="{BB962C8B-B14F-4D97-AF65-F5344CB8AC3E}">
        <p14:creationId xmlns:p14="http://schemas.microsoft.com/office/powerpoint/2010/main" val="1333287666"/>
      </p:ext>
    </p:extLst>
  </p:cSld>
  <p:clrMap bg1="lt1" tx1="dk1" bg2="lt2" tx2="dk2" accent1="accent1" accent2="accent2" accent3="accent3" accent4="accent4" accent5="accent5" accent6="accent6" hlink="hlink" folHlink="folHlink"/>
  <p:sldLayoutIdLst>
    <p:sldLayoutId id="2147483655" r:id="rId1"/>
    <p:sldLayoutId id="2147483654" r:id="rId2"/>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978-3-031-" TargetMode="External"/><Relationship Id="rId2" Type="http://schemas.openxmlformats.org/officeDocument/2006/relationships/image" Target="../media/image40.jpeg"/><Relationship Id="rId1" Type="http://schemas.openxmlformats.org/officeDocument/2006/relationships/slideLayout" Target="../slideLayouts/slideLayout2.xml"/><Relationship Id="rId5" Type="http://schemas.openxmlformats.org/officeDocument/2006/relationships/hyperlink" Target="http://www.rookieroad.com/" TargetMode="External"/><Relationship Id="rId4" Type="http://schemas.openxmlformats.org/officeDocument/2006/relationships/hyperlink" Target="http://ergast.com/mrd/term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148763-1DE2-06E1-3453-DE7B8F782BAD}"/>
              </a:ext>
            </a:extLst>
          </p:cNvPr>
          <p:cNvSpPr txBox="1"/>
          <p:nvPr/>
        </p:nvSpPr>
        <p:spPr>
          <a:xfrm>
            <a:off x="309383" y="281883"/>
            <a:ext cx="6778936" cy="584775"/>
          </a:xfrm>
          <a:prstGeom prst="rect">
            <a:avLst/>
          </a:prstGeom>
          <a:noFill/>
        </p:spPr>
        <p:txBody>
          <a:bodyPr wrap="square" rtlCol="0">
            <a:spAutoFit/>
          </a:bodyPr>
          <a:lstStyle/>
          <a:p>
            <a:r>
              <a:rPr lang="en-US" sz="3200" b="1">
                <a:solidFill>
                  <a:schemeClr val="accent5"/>
                </a:solidFill>
                <a:latin typeface="Eras Light ITC" panose="020B0402030504020804" pitchFamily="34" charset="0"/>
              </a:rPr>
              <a:t>Data-Driven Exploration of Formula 1</a:t>
            </a:r>
          </a:p>
        </p:txBody>
      </p:sp>
      <p:sp>
        <p:nvSpPr>
          <p:cNvPr id="3" name="TextBox 2">
            <a:extLst>
              <a:ext uri="{FF2B5EF4-FFF2-40B4-BE49-F238E27FC236}">
                <a16:creationId xmlns:a16="http://schemas.microsoft.com/office/drawing/2014/main" id="{B03EFEE2-0BCB-4B88-77A9-31787CFABAC8}"/>
              </a:ext>
            </a:extLst>
          </p:cNvPr>
          <p:cNvSpPr txBox="1"/>
          <p:nvPr/>
        </p:nvSpPr>
        <p:spPr>
          <a:xfrm>
            <a:off x="309383" y="5321395"/>
            <a:ext cx="2997582" cy="1200329"/>
          </a:xfrm>
          <a:prstGeom prst="rect">
            <a:avLst/>
          </a:prstGeom>
          <a:noFill/>
        </p:spPr>
        <p:txBody>
          <a:bodyPr wrap="square" rtlCol="0">
            <a:spAutoFit/>
          </a:bodyPr>
          <a:lstStyle/>
          <a:p>
            <a:r>
              <a:rPr lang="en-US" b="1">
                <a:solidFill>
                  <a:schemeClr val="accent5"/>
                </a:solidFill>
              </a:rPr>
              <a:t>By Team 6</a:t>
            </a:r>
            <a:br>
              <a:rPr lang="en-US" b="1">
                <a:solidFill>
                  <a:schemeClr val="accent5"/>
                </a:solidFill>
              </a:rPr>
            </a:br>
            <a:r>
              <a:rPr lang="en-US" b="1" err="1">
                <a:solidFill>
                  <a:schemeClr val="accent5"/>
                </a:solidFill>
              </a:rPr>
              <a:t>Dhavani</a:t>
            </a:r>
            <a:r>
              <a:rPr lang="en-US" b="1">
                <a:solidFill>
                  <a:schemeClr val="accent5"/>
                </a:solidFill>
              </a:rPr>
              <a:t> </a:t>
            </a:r>
            <a:r>
              <a:rPr lang="en-US" b="1" err="1">
                <a:solidFill>
                  <a:schemeClr val="accent5"/>
                </a:solidFill>
              </a:rPr>
              <a:t>Avu</a:t>
            </a:r>
            <a:br>
              <a:rPr lang="en-US" b="1">
                <a:solidFill>
                  <a:schemeClr val="accent5"/>
                </a:solidFill>
              </a:rPr>
            </a:br>
            <a:r>
              <a:rPr lang="en-US" b="1">
                <a:solidFill>
                  <a:schemeClr val="accent5"/>
                </a:solidFill>
              </a:rPr>
              <a:t>Madhuri Muppa</a:t>
            </a:r>
            <a:br>
              <a:rPr lang="en-US" b="1">
                <a:solidFill>
                  <a:schemeClr val="accent5"/>
                </a:solidFill>
              </a:rPr>
            </a:br>
            <a:r>
              <a:rPr lang="en-US" b="1">
                <a:solidFill>
                  <a:schemeClr val="accent5"/>
                </a:solidFill>
              </a:rPr>
              <a:t>Nivedita J</a:t>
            </a:r>
          </a:p>
        </p:txBody>
      </p:sp>
    </p:spTree>
    <p:extLst>
      <p:ext uri="{BB962C8B-B14F-4D97-AF65-F5344CB8AC3E}">
        <p14:creationId xmlns:p14="http://schemas.microsoft.com/office/powerpoint/2010/main" val="76715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2" name="Picture 1" descr="A screenshot of a computer game&#10;&#10;Description automatically generated">
            <a:extLst>
              <a:ext uri="{FF2B5EF4-FFF2-40B4-BE49-F238E27FC236}">
                <a16:creationId xmlns:a16="http://schemas.microsoft.com/office/drawing/2014/main" id="{7FC63793-95E0-27C2-2D0C-5ABE37C9CC82}"/>
              </a:ext>
            </a:extLst>
          </p:cNvPr>
          <p:cNvPicPr>
            <a:picLocks noChangeAspect="1"/>
          </p:cNvPicPr>
          <p:nvPr/>
        </p:nvPicPr>
        <p:blipFill>
          <a:blip r:embed="rId2"/>
          <a:stretch>
            <a:fillRect/>
          </a:stretch>
        </p:blipFill>
        <p:spPr>
          <a:xfrm>
            <a:off x="6253817" y="1708218"/>
            <a:ext cx="5294715" cy="3441564"/>
          </a:xfrm>
          <a:prstGeom prst="rect">
            <a:avLst/>
          </a:prstGeom>
        </p:spPr>
      </p:pic>
      <p:sp>
        <p:nvSpPr>
          <p:cNvPr id="5" name="TextBox 4">
            <a:extLst>
              <a:ext uri="{FF2B5EF4-FFF2-40B4-BE49-F238E27FC236}">
                <a16:creationId xmlns:a16="http://schemas.microsoft.com/office/drawing/2014/main" id="{FC079524-478A-5D20-6B20-B8C59D1AF5BC}"/>
              </a:ext>
            </a:extLst>
          </p:cNvPr>
          <p:cNvSpPr txBox="1"/>
          <p:nvPr/>
        </p:nvSpPr>
        <p:spPr>
          <a:xfrm>
            <a:off x="4844814" y="677333"/>
            <a:ext cx="50423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Driver Standings</a:t>
            </a:r>
          </a:p>
        </p:txBody>
      </p:sp>
      <p:pic>
        <p:nvPicPr>
          <p:cNvPr id="6" name="Picture 5" descr="A graph of a race&#10;&#10;Description automatically generated">
            <a:extLst>
              <a:ext uri="{FF2B5EF4-FFF2-40B4-BE49-F238E27FC236}">
                <a16:creationId xmlns:a16="http://schemas.microsoft.com/office/drawing/2014/main" id="{EFD9F693-55EC-6E81-00F0-8C6AD9C0BA24}"/>
              </a:ext>
            </a:extLst>
          </p:cNvPr>
          <p:cNvPicPr>
            <a:picLocks noChangeAspect="1"/>
          </p:cNvPicPr>
          <p:nvPr/>
        </p:nvPicPr>
        <p:blipFill>
          <a:blip r:embed="rId3"/>
          <a:stretch>
            <a:fillRect/>
          </a:stretch>
        </p:blipFill>
        <p:spPr>
          <a:xfrm>
            <a:off x="516562" y="1706999"/>
            <a:ext cx="5465704" cy="3270865"/>
          </a:xfrm>
          <a:prstGeom prst="rect">
            <a:avLst/>
          </a:prstGeom>
        </p:spPr>
      </p:pic>
    </p:spTree>
    <p:extLst>
      <p:ext uri="{BB962C8B-B14F-4D97-AF65-F5344CB8AC3E}">
        <p14:creationId xmlns:p14="http://schemas.microsoft.com/office/powerpoint/2010/main" val="247065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of the world with colored dots&#10;&#10;Description automatically generated">
            <a:extLst>
              <a:ext uri="{FF2B5EF4-FFF2-40B4-BE49-F238E27FC236}">
                <a16:creationId xmlns:a16="http://schemas.microsoft.com/office/drawing/2014/main" id="{92C8CEB7-9D4C-CDAE-42ED-0FAF44A1B8B2}"/>
              </a:ext>
            </a:extLst>
          </p:cNvPr>
          <p:cNvPicPr>
            <a:picLocks noChangeAspect="1"/>
          </p:cNvPicPr>
          <p:nvPr/>
        </p:nvPicPr>
        <p:blipFill>
          <a:blip r:embed="rId2"/>
          <a:stretch>
            <a:fillRect/>
          </a:stretch>
        </p:blipFill>
        <p:spPr>
          <a:xfrm>
            <a:off x="3709062" y="1389250"/>
            <a:ext cx="7839471" cy="4486764"/>
          </a:xfrm>
          <a:prstGeom prst="rect">
            <a:avLst/>
          </a:prstGeom>
        </p:spPr>
      </p:pic>
      <p:sp>
        <p:nvSpPr>
          <p:cNvPr id="3" name="TextBox 2">
            <a:extLst>
              <a:ext uri="{FF2B5EF4-FFF2-40B4-BE49-F238E27FC236}">
                <a16:creationId xmlns:a16="http://schemas.microsoft.com/office/drawing/2014/main" id="{1D79450C-8DDC-F363-EE9D-EBE7590989AE}"/>
              </a:ext>
            </a:extLst>
          </p:cNvPr>
          <p:cNvSpPr txBox="1"/>
          <p:nvPr/>
        </p:nvSpPr>
        <p:spPr>
          <a:xfrm>
            <a:off x="643467" y="981986"/>
            <a:ext cx="2972846" cy="50697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60033" indent="-260033" defTabSz="832104">
              <a:spcAft>
                <a:spcPts val="600"/>
              </a:spcAft>
              <a:buFont typeface="Arial"/>
              <a:buChar char="•"/>
            </a:pPr>
            <a:endParaRPr lang="en-US" sz="1638" kern="1200">
              <a:solidFill>
                <a:schemeClr val="tx1"/>
              </a:solidFill>
              <a:latin typeface="+mn-lt"/>
              <a:ea typeface="+mn-ea"/>
              <a:cs typeface="+mn-cs"/>
            </a:endParaRPr>
          </a:p>
          <a:p>
            <a:pPr marL="260033" indent="-260033" defTabSz="832104">
              <a:spcAft>
                <a:spcPts val="600"/>
              </a:spcAft>
              <a:buFont typeface="Arial"/>
              <a:buChar char="•"/>
            </a:pPr>
            <a:endParaRPr lang="en-US" sz="1638" kern="1200">
              <a:solidFill>
                <a:schemeClr val="tx1"/>
              </a:solidFill>
              <a:latin typeface="+mn-lt"/>
              <a:ea typeface="+mn-ea"/>
              <a:cs typeface="+mn-cs"/>
            </a:endParaRPr>
          </a:p>
          <a:p>
            <a:pPr marL="260033" indent="-260033" defTabSz="832104">
              <a:spcAft>
                <a:spcPts val="600"/>
              </a:spcAft>
              <a:buFont typeface="Arial"/>
              <a:buChar char="•"/>
            </a:pPr>
            <a:endParaRPr lang="en-US" sz="1638" kern="1200">
              <a:solidFill>
                <a:schemeClr val="tx1"/>
              </a:solidFill>
              <a:latin typeface="+mn-lt"/>
              <a:ea typeface="+mn-ea"/>
              <a:cs typeface="+mn-cs"/>
            </a:endParaRPr>
          </a:p>
          <a:p>
            <a:pPr defTabSz="832104">
              <a:spcAft>
                <a:spcPts val="600"/>
              </a:spcAft>
            </a:pPr>
            <a:endParaRPr lang="en-US" sz="1638" kern="1200">
              <a:solidFill>
                <a:schemeClr val="tx1"/>
              </a:solidFill>
              <a:latin typeface="+mn-lt"/>
              <a:ea typeface="+mn-ea"/>
              <a:cs typeface="+mn-cs"/>
            </a:endParaRPr>
          </a:p>
          <a:p>
            <a:pPr defTabSz="832104">
              <a:spcAft>
                <a:spcPts val="600"/>
              </a:spcAft>
            </a:pPr>
            <a:endParaRPr lang="en-US" sz="1638" kern="1200">
              <a:solidFill>
                <a:schemeClr val="tx1"/>
              </a:solidFill>
              <a:latin typeface="+mn-lt"/>
              <a:ea typeface="+mn-ea"/>
              <a:cs typeface="+mn-cs"/>
            </a:endParaRPr>
          </a:p>
          <a:p>
            <a:pPr marL="260033" indent="-260033" defTabSz="832104">
              <a:spcAft>
                <a:spcPts val="600"/>
              </a:spcAft>
              <a:buFont typeface="Arial,Sans-Serif"/>
              <a:buChar char="•"/>
            </a:pPr>
            <a:r>
              <a:rPr lang="en-US" sz="1638" kern="1200">
                <a:solidFill>
                  <a:schemeClr val="tx1"/>
                </a:solidFill>
                <a:latin typeface="Arial"/>
                <a:ea typeface="+mn-ea"/>
                <a:cs typeface="Arial"/>
              </a:rPr>
              <a:t>These formula 1 races happen all over the world.</a:t>
            </a:r>
          </a:p>
          <a:p>
            <a:pPr marL="260033" indent="-260033" defTabSz="832104">
              <a:spcAft>
                <a:spcPts val="600"/>
              </a:spcAft>
              <a:buFont typeface="Arial,Sans-Serif"/>
              <a:buChar char="•"/>
            </a:pPr>
            <a:endParaRPr lang="en-US" sz="1638" kern="1200">
              <a:solidFill>
                <a:schemeClr val="tx1"/>
              </a:solidFill>
              <a:latin typeface="Arial"/>
              <a:ea typeface="+mn-ea"/>
              <a:cs typeface="Arial"/>
            </a:endParaRPr>
          </a:p>
          <a:p>
            <a:pPr marL="260033" indent="-260033" defTabSz="832104">
              <a:spcAft>
                <a:spcPts val="600"/>
              </a:spcAft>
              <a:buFont typeface="Arial,Sans-Serif"/>
              <a:buChar char="•"/>
            </a:pPr>
            <a:r>
              <a:rPr lang="en-US" sz="1638" kern="1200">
                <a:solidFill>
                  <a:schemeClr val="tx1"/>
                </a:solidFill>
                <a:latin typeface="Arial"/>
                <a:ea typeface="+mn-ea"/>
                <a:cs typeface="Arial"/>
              </a:rPr>
              <a:t>We typically have 20 races or so and we have around 77 racetracks in the world.</a:t>
            </a:r>
          </a:p>
          <a:p>
            <a:pPr marL="260033" indent="-260033" defTabSz="832104">
              <a:spcAft>
                <a:spcPts val="600"/>
              </a:spcAft>
              <a:buFont typeface="Arial,Sans-Serif"/>
              <a:buChar char="•"/>
            </a:pPr>
            <a:endParaRPr lang="en-US" sz="1638" kern="1200">
              <a:solidFill>
                <a:schemeClr val="tx1"/>
              </a:solidFill>
              <a:latin typeface="Arial"/>
              <a:ea typeface="+mn-ea"/>
              <a:cs typeface="Arial"/>
            </a:endParaRPr>
          </a:p>
          <a:p>
            <a:pPr marL="260033" indent="-260033" defTabSz="832104">
              <a:spcAft>
                <a:spcPts val="600"/>
              </a:spcAft>
              <a:buFont typeface="Arial,Sans-Serif"/>
              <a:buChar char="•"/>
            </a:pPr>
            <a:r>
              <a:rPr lang="en-US" sz="1638" kern="1200">
                <a:solidFill>
                  <a:schemeClr val="tx1"/>
                </a:solidFill>
                <a:latin typeface="Arial"/>
                <a:ea typeface="+mn-ea"/>
                <a:cs typeface="Arial"/>
              </a:rPr>
              <a:t>This is an illustration of the circuits around the world.</a:t>
            </a:r>
            <a:endParaRPr lang="en-US"/>
          </a:p>
        </p:txBody>
      </p:sp>
    </p:spTree>
    <p:extLst>
      <p:ext uri="{BB962C8B-B14F-4D97-AF65-F5344CB8AC3E}">
        <p14:creationId xmlns:p14="http://schemas.microsoft.com/office/powerpoint/2010/main" val="2118141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of drivers by nationality&#10;&#10;Description automatically generated">
            <a:extLst>
              <a:ext uri="{FF2B5EF4-FFF2-40B4-BE49-F238E27FC236}">
                <a16:creationId xmlns:a16="http://schemas.microsoft.com/office/drawing/2014/main" id="{0631E988-E19D-42DB-E250-CF8D16C5C7C2}"/>
              </a:ext>
            </a:extLst>
          </p:cNvPr>
          <p:cNvPicPr>
            <a:picLocks noChangeAspect="1"/>
          </p:cNvPicPr>
          <p:nvPr/>
        </p:nvPicPr>
        <p:blipFill>
          <a:blip r:embed="rId2"/>
          <a:stretch>
            <a:fillRect/>
          </a:stretch>
        </p:blipFill>
        <p:spPr>
          <a:xfrm>
            <a:off x="5998818" y="3370295"/>
            <a:ext cx="4915805" cy="2844238"/>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538495F-3110-AF45-221C-0DBE4B9A649C}"/>
              </a:ext>
            </a:extLst>
          </p:cNvPr>
          <p:cNvPicPr>
            <a:picLocks noChangeAspect="1"/>
          </p:cNvPicPr>
          <p:nvPr/>
        </p:nvPicPr>
        <p:blipFill>
          <a:blip r:embed="rId3"/>
          <a:stretch>
            <a:fillRect/>
          </a:stretch>
        </p:blipFill>
        <p:spPr>
          <a:xfrm>
            <a:off x="5998819" y="643467"/>
            <a:ext cx="4915805" cy="2841040"/>
          </a:xfrm>
          <a:prstGeom prst="rect">
            <a:avLst/>
          </a:prstGeom>
        </p:spPr>
      </p:pic>
      <p:sp>
        <p:nvSpPr>
          <p:cNvPr id="6" name="TextBox 5">
            <a:extLst>
              <a:ext uri="{FF2B5EF4-FFF2-40B4-BE49-F238E27FC236}">
                <a16:creationId xmlns:a16="http://schemas.microsoft.com/office/drawing/2014/main" id="{92B23B9D-2E88-5EB0-2731-063012167513}"/>
              </a:ext>
            </a:extLst>
          </p:cNvPr>
          <p:cNvSpPr txBox="1"/>
          <p:nvPr/>
        </p:nvSpPr>
        <p:spPr>
          <a:xfrm>
            <a:off x="1277375" y="852840"/>
            <a:ext cx="4488002" cy="30504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9808">
              <a:spcAft>
                <a:spcPts val="600"/>
              </a:spcAft>
            </a:pPr>
            <a:r>
              <a:rPr lang="en-US" sz="1640" kern="1200">
                <a:solidFill>
                  <a:schemeClr val="tx1"/>
                </a:solidFill>
                <a:latin typeface="+mn-lt"/>
                <a:ea typeface="+mn-ea"/>
                <a:cs typeface="+mn-cs"/>
              </a:rPr>
              <a:t>Driver Demographics</a:t>
            </a:r>
          </a:p>
          <a:p>
            <a:pPr defTabSz="749808">
              <a:spcAft>
                <a:spcPts val="600"/>
              </a:spcAft>
            </a:pPr>
            <a:endParaRPr lang="en-US" sz="1476" kern="1200">
              <a:solidFill>
                <a:schemeClr val="tx1"/>
              </a:solidFill>
              <a:latin typeface="+mn-lt"/>
              <a:ea typeface="+mn-ea"/>
              <a:cs typeface="+mn-cs"/>
            </a:endParaRPr>
          </a:p>
          <a:p>
            <a:pPr marL="234315" indent="-234315" defTabSz="749808">
              <a:spcAft>
                <a:spcPts val="600"/>
              </a:spcAft>
              <a:buFont typeface="Arial"/>
              <a:buChar char="•"/>
            </a:pPr>
            <a:r>
              <a:rPr lang="en-US" sz="1476" kern="1200">
                <a:solidFill>
                  <a:schemeClr val="tx1"/>
                </a:solidFill>
                <a:latin typeface="+mn-lt"/>
                <a:ea typeface="+mn-ea"/>
                <a:cs typeface="+mn-cs"/>
              </a:rPr>
              <a:t>As per our graphs, the highest number of wins acquired are by the drivers from United Kingdom and the second highest number of wins acquired were by the drivers from Germany.</a:t>
            </a:r>
          </a:p>
          <a:p>
            <a:pPr defTabSz="749808">
              <a:spcAft>
                <a:spcPts val="600"/>
              </a:spcAft>
            </a:pPr>
            <a:endParaRPr lang="en-US" sz="1476" kern="1200">
              <a:solidFill>
                <a:schemeClr val="tx1"/>
              </a:solidFill>
              <a:latin typeface="+mn-lt"/>
              <a:ea typeface="+mn-ea"/>
              <a:cs typeface="+mn-cs"/>
            </a:endParaRPr>
          </a:p>
          <a:p>
            <a:pPr marL="234315" indent="-234315" defTabSz="749808">
              <a:spcAft>
                <a:spcPts val="600"/>
              </a:spcAft>
              <a:buFont typeface="Arial"/>
              <a:buChar char="•"/>
            </a:pPr>
            <a:r>
              <a:rPr lang="en-US" sz="1476" kern="1200">
                <a:solidFill>
                  <a:schemeClr val="tx1"/>
                </a:solidFill>
                <a:latin typeface="+mn-lt"/>
                <a:ea typeface="+mn-ea"/>
                <a:cs typeface="+mn-cs"/>
              </a:rPr>
              <a:t>This could also be because, these two countries contribute highest to the total number of drivers in Formula 1.</a:t>
            </a:r>
          </a:p>
          <a:p>
            <a:pPr>
              <a:spcAft>
                <a:spcPts val="600"/>
              </a:spcAft>
            </a:pPr>
            <a:endParaRPr lang="en-US"/>
          </a:p>
        </p:txBody>
      </p:sp>
    </p:spTree>
    <p:extLst>
      <p:ext uri="{BB962C8B-B14F-4D97-AF65-F5344CB8AC3E}">
        <p14:creationId xmlns:p14="http://schemas.microsoft.com/office/powerpoint/2010/main" val="3442937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blue dots&#10;&#10;Description automatically generated">
            <a:extLst>
              <a:ext uri="{FF2B5EF4-FFF2-40B4-BE49-F238E27FC236}">
                <a16:creationId xmlns:a16="http://schemas.microsoft.com/office/drawing/2014/main" id="{EC6D5B9C-1360-3D7A-A48D-B77820747276}"/>
              </a:ext>
            </a:extLst>
          </p:cNvPr>
          <p:cNvPicPr>
            <a:picLocks noChangeAspect="1"/>
          </p:cNvPicPr>
          <p:nvPr/>
        </p:nvPicPr>
        <p:blipFill>
          <a:blip r:embed="rId2"/>
          <a:stretch>
            <a:fillRect/>
          </a:stretch>
        </p:blipFill>
        <p:spPr>
          <a:xfrm>
            <a:off x="4064000" y="590645"/>
            <a:ext cx="7892815" cy="5291007"/>
          </a:xfrm>
          <a:prstGeom prst="rect">
            <a:avLst/>
          </a:prstGeom>
        </p:spPr>
      </p:pic>
      <p:sp>
        <p:nvSpPr>
          <p:cNvPr id="3" name="TextBox 2">
            <a:extLst>
              <a:ext uri="{FF2B5EF4-FFF2-40B4-BE49-F238E27FC236}">
                <a16:creationId xmlns:a16="http://schemas.microsoft.com/office/drawing/2014/main" id="{1907230B-9D16-9DAE-81C2-EC19EDB9E04C}"/>
              </a:ext>
            </a:extLst>
          </p:cNvPr>
          <p:cNvSpPr txBox="1"/>
          <p:nvPr/>
        </p:nvSpPr>
        <p:spPr>
          <a:xfrm>
            <a:off x="319852" y="404518"/>
            <a:ext cx="37065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Is age a factor for driver performance?</a:t>
            </a:r>
          </a:p>
          <a:p>
            <a:endParaRPr lang="en-US"/>
          </a:p>
          <a:p>
            <a:pPr marL="285750" indent="-285750">
              <a:buFont typeface="Arial"/>
              <a:buChar char="•"/>
            </a:pPr>
            <a:r>
              <a:rPr lang="en-US">
                <a:ea typeface="+mn-lt"/>
                <a:cs typeface="+mn-lt"/>
              </a:rPr>
              <a:t>Based on the current analysis, we do not find a strong technical basis to assert a direct relationship between the age of drivers and the average points they earn. </a:t>
            </a:r>
            <a:endParaRPr lang="en-US"/>
          </a:p>
          <a:p>
            <a:endParaRPr lang="en-US"/>
          </a:p>
          <a:p>
            <a:endParaRPr lang="en-US"/>
          </a:p>
          <a:p>
            <a:endParaRPr lang="en-US"/>
          </a:p>
        </p:txBody>
      </p:sp>
    </p:spTree>
    <p:extLst>
      <p:ext uri="{BB962C8B-B14F-4D97-AF65-F5344CB8AC3E}">
        <p14:creationId xmlns:p14="http://schemas.microsoft.com/office/powerpoint/2010/main" val="7506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hart with red and blue squares&#10;&#10;Description automatically generated">
            <a:extLst>
              <a:ext uri="{FF2B5EF4-FFF2-40B4-BE49-F238E27FC236}">
                <a16:creationId xmlns:a16="http://schemas.microsoft.com/office/drawing/2014/main" id="{C3DE5C5C-49B3-691F-BF21-9B5566E92F26}"/>
              </a:ext>
            </a:extLst>
          </p:cNvPr>
          <p:cNvPicPr>
            <a:picLocks noChangeAspect="1"/>
          </p:cNvPicPr>
          <p:nvPr/>
        </p:nvPicPr>
        <p:blipFill>
          <a:blip r:embed="rId2"/>
          <a:stretch>
            <a:fillRect/>
          </a:stretch>
        </p:blipFill>
        <p:spPr>
          <a:xfrm>
            <a:off x="809129" y="-1881"/>
            <a:ext cx="9868186" cy="6908798"/>
          </a:xfrm>
          <a:prstGeom prst="rect">
            <a:avLst/>
          </a:prstGeom>
        </p:spPr>
      </p:pic>
    </p:spTree>
    <p:extLst>
      <p:ext uri="{BB962C8B-B14F-4D97-AF65-F5344CB8AC3E}">
        <p14:creationId xmlns:p14="http://schemas.microsoft.com/office/powerpoint/2010/main" val="162939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C5C6FAD-88E9-C313-507C-4986318E6207}"/>
              </a:ext>
            </a:extLst>
          </p:cNvPr>
          <p:cNvSpPr txBox="1"/>
          <p:nvPr/>
        </p:nvSpPr>
        <p:spPr>
          <a:xfrm>
            <a:off x="6590661" y="4267832"/>
            <a:ext cx="5106415" cy="126383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kern="1200">
                <a:solidFill>
                  <a:schemeClr val="tx2"/>
                </a:solidFill>
                <a:latin typeface="+mj-lt"/>
                <a:ea typeface="+mj-ea"/>
                <a:cs typeface="+mj-cs"/>
              </a:rPr>
              <a:t>Modeling &amp; Evaluation</a:t>
            </a:r>
          </a:p>
        </p:txBody>
      </p:sp>
      <p:grpSp>
        <p:nvGrpSpPr>
          <p:cNvPr id="21" name="Group 20">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22" name="Freeform: Shape 21">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2">
            <a:extLst>
              <a:ext uri="{FF2B5EF4-FFF2-40B4-BE49-F238E27FC236}">
                <a16:creationId xmlns:a16="http://schemas.microsoft.com/office/drawing/2014/main" id="{8576A090-F27F-9434-8572-7E785DCBDF71}"/>
              </a:ext>
            </a:extLst>
          </p:cNvPr>
          <p:cNvGraphicFramePr>
            <a:graphicFrameLocks noGrp="1"/>
          </p:cNvGraphicFramePr>
          <p:nvPr>
            <p:extLst>
              <p:ext uri="{D42A27DB-BD31-4B8C-83A1-F6EECF244321}">
                <p14:modId xmlns:p14="http://schemas.microsoft.com/office/powerpoint/2010/main" val="99852901"/>
              </p:ext>
            </p:extLst>
          </p:nvPr>
        </p:nvGraphicFramePr>
        <p:xfrm>
          <a:off x="170071" y="2588223"/>
          <a:ext cx="5130799" cy="2222316"/>
        </p:xfrm>
        <a:graphic>
          <a:graphicData uri="http://schemas.openxmlformats.org/drawingml/2006/table">
            <a:tbl>
              <a:tblPr firstRow="1" bandRow="1">
                <a:tableStyleId>{5C22544A-7EE6-4342-B048-85BDC9FD1C3A}</a:tableStyleId>
              </a:tblPr>
              <a:tblGrid>
                <a:gridCol w="4059137">
                  <a:extLst>
                    <a:ext uri="{9D8B030D-6E8A-4147-A177-3AD203B41FA5}">
                      <a16:colId xmlns:a16="http://schemas.microsoft.com/office/drawing/2014/main" val="2413080430"/>
                    </a:ext>
                  </a:extLst>
                </a:gridCol>
                <a:gridCol w="1071662">
                  <a:extLst>
                    <a:ext uri="{9D8B030D-6E8A-4147-A177-3AD203B41FA5}">
                      <a16:colId xmlns:a16="http://schemas.microsoft.com/office/drawing/2014/main" val="4016189603"/>
                    </a:ext>
                  </a:extLst>
                </a:gridCol>
              </a:tblGrid>
              <a:tr h="370386">
                <a:tc>
                  <a:txBody>
                    <a:bodyPr/>
                    <a:lstStyle/>
                    <a:p>
                      <a:r>
                        <a:rPr lang="en-US" dirty="0"/>
                        <a:t>Model</a:t>
                      </a:r>
                    </a:p>
                  </a:txBody>
                  <a:tcPr/>
                </a:tc>
                <a:tc>
                  <a:txBody>
                    <a:bodyPr/>
                    <a:lstStyle/>
                    <a:p>
                      <a:r>
                        <a:rPr lang="en-US" dirty="0"/>
                        <a:t>Accuracy</a:t>
                      </a:r>
                    </a:p>
                  </a:txBody>
                  <a:tcPr/>
                </a:tc>
                <a:extLst>
                  <a:ext uri="{0D108BD9-81ED-4DB2-BD59-A6C34878D82A}">
                    <a16:rowId xmlns:a16="http://schemas.microsoft.com/office/drawing/2014/main" val="1541775154"/>
                  </a:ext>
                </a:extLst>
              </a:tr>
              <a:tr h="370386">
                <a:tc>
                  <a:txBody>
                    <a:bodyPr/>
                    <a:lstStyle/>
                    <a:p>
                      <a:r>
                        <a:rPr lang="en-US" dirty="0"/>
                        <a:t>Naïve Bayes</a:t>
                      </a:r>
                    </a:p>
                  </a:txBody>
                  <a:tcPr/>
                </a:tc>
                <a:tc>
                  <a:txBody>
                    <a:bodyPr/>
                    <a:lstStyle/>
                    <a:p>
                      <a:r>
                        <a:rPr lang="en-US" dirty="0"/>
                        <a:t>93.6%</a:t>
                      </a:r>
                    </a:p>
                  </a:txBody>
                  <a:tcPr/>
                </a:tc>
                <a:extLst>
                  <a:ext uri="{0D108BD9-81ED-4DB2-BD59-A6C34878D82A}">
                    <a16:rowId xmlns:a16="http://schemas.microsoft.com/office/drawing/2014/main" val="4294169825"/>
                  </a:ext>
                </a:extLst>
              </a:tr>
              <a:tr h="370386">
                <a:tc>
                  <a:txBody>
                    <a:bodyPr/>
                    <a:lstStyle/>
                    <a:p>
                      <a:r>
                        <a:rPr lang="en-US" dirty="0"/>
                        <a:t>Decision Tree with cross validation</a:t>
                      </a:r>
                    </a:p>
                  </a:txBody>
                  <a:tcPr/>
                </a:tc>
                <a:tc>
                  <a:txBody>
                    <a:bodyPr/>
                    <a:lstStyle/>
                    <a:p>
                      <a:r>
                        <a:rPr lang="en-US" dirty="0"/>
                        <a:t>92.6%</a:t>
                      </a:r>
                    </a:p>
                  </a:txBody>
                  <a:tcPr/>
                </a:tc>
                <a:extLst>
                  <a:ext uri="{0D108BD9-81ED-4DB2-BD59-A6C34878D82A}">
                    <a16:rowId xmlns:a16="http://schemas.microsoft.com/office/drawing/2014/main" val="1185495587"/>
                  </a:ext>
                </a:extLst>
              </a:tr>
              <a:tr h="370386">
                <a:tc>
                  <a:txBody>
                    <a:bodyPr/>
                    <a:lstStyle/>
                    <a:p>
                      <a:r>
                        <a:rPr lang="en-US" dirty="0"/>
                        <a:t>Logistic Regression </a:t>
                      </a:r>
                    </a:p>
                  </a:txBody>
                  <a:tcPr/>
                </a:tc>
                <a:tc>
                  <a:txBody>
                    <a:bodyPr/>
                    <a:lstStyle/>
                    <a:p>
                      <a:r>
                        <a:rPr lang="en-US" dirty="0"/>
                        <a:t>94.9%</a:t>
                      </a:r>
                    </a:p>
                  </a:txBody>
                  <a:tcPr/>
                </a:tc>
                <a:extLst>
                  <a:ext uri="{0D108BD9-81ED-4DB2-BD59-A6C34878D82A}">
                    <a16:rowId xmlns:a16="http://schemas.microsoft.com/office/drawing/2014/main" val="2146951086"/>
                  </a:ext>
                </a:extLst>
              </a:tr>
              <a:tr h="370386">
                <a:tc>
                  <a:txBody>
                    <a:bodyPr/>
                    <a:lstStyle/>
                    <a:p>
                      <a:r>
                        <a:rPr lang="en-US" dirty="0"/>
                        <a:t>Logistic Regression with feature scaling</a:t>
                      </a:r>
                    </a:p>
                  </a:txBody>
                  <a:tcPr/>
                </a:tc>
                <a:tc>
                  <a:txBody>
                    <a:bodyPr/>
                    <a:lstStyle/>
                    <a:p>
                      <a:r>
                        <a:rPr lang="en-US" dirty="0"/>
                        <a:t>95.2%</a:t>
                      </a:r>
                    </a:p>
                  </a:txBody>
                  <a:tcPr/>
                </a:tc>
                <a:extLst>
                  <a:ext uri="{0D108BD9-81ED-4DB2-BD59-A6C34878D82A}">
                    <a16:rowId xmlns:a16="http://schemas.microsoft.com/office/drawing/2014/main" val="2488404549"/>
                  </a:ext>
                </a:extLst>
              </a:tr>
              <a:tr h="370386">
                <a:tc>
                  <a:txBody>
                    <a:bodyPr/>
                    <a:lstStyle/>
                    <a:p>
                      <a:r>
                        <a:rPr lang="en-US" dirty="0"/>
                        <a:t>Gradient Boosting</a:t>
                      </a:r>
                    </a:p>
                  </a:txBody>
                  <a:tcPr/>
                </a:tc>
                <a:tc>
                  <a:txBody>
                    <a:bodyPr/>
                    <a:lstStyle/>
                    <a:p>
                      <a:r>
                        <a:rPr lang="en-US" dirty="0"/>
                        <a:t>96.6%</a:t>
                      </a:r>
                    </a:p>
                  </a:txBody>
                  <a:tcPr/>
                </a:tc>
                <a:extLst>
                  <a:ext uri="{0D108BD9-81ED-4DB2-BD59-A6C34878D82A}">
                    <a16:rowId xmlns:a16="http://schemas.microsoft.com/office/drawing/2014/main" val="2635164377"/>
                  </a:ext>
                </a:extLst>
              </a:tr>
            </a:tbl>
          </a:graphicData>
        </a:graphic>
      </p:graphicFrame>
      <p:pic>
        <p:nvPicPr>
          <p:cNvPr id="5" name="Picture 4">
            <a:extLst>
              <a:ext uri="{FF2B5EF4-FFF2-40B4-BE49-F238E27FC236}">
                <a16:creationId xmlns:a16="http://schemas.microsoft.com/office/drawing/2014/main" id="{00ABB0F1-1300-48E9-D565-1A117E9D641D}"/>
              </a:ext>
            </a:extLst>
          </p:cNvPr>
          <p:cNvPicPr>
            <a:picLocks noChangeAspect="1"/>
          </p:cNvPicPr>
          <p:nvPr/>
        </p:nvPicPr>
        <p:blipFill>
          <a:blip r:embed="rId2"/>
          <a:stretch>
            <a:fillRect/>
          </a:stretch>
        </p:blipFill>
        <p:spPr>
          <a:xfrm>
            <a:off x="7056782" y="301801"/>
            <a:ext cx="4443152" cy="3582127"/>
          </a:xfrm>
          <a:prstGeom prst="rect">
            <a:avLst/>
          </a:prstGeom>
        </p:spPr>
      </p:pic>
    </p:spTree>
    <p:extLst>
      <p:ext uri="{BB962C8B-B14F-4D97-AF65-F5344CB8AC3E}">
        <p14:creationId xmlns:p14="http://schemas.microsoft.com/office/powerpoint/2010/main" val="259648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8A4CB-0F28-CA4F-545B-64AF161F10E2}"/>
              </a:ext>
            </a:extLst>
          </p:cNvPr>
          <p:cNvSpPr txBox="1"/>
          <p:nvPr/>
        </p:nvSpPr>
        <p:spPr>
          <a:xfrm>
            <a:off x="688063" y="796706"/>
            <a:ext cx="5776111" cy="646331"/>
          </a:xfrm>
          <a:prstGeom prst="rect">
            <a:avLst/>
          </a:prstGeom>
          <a:noFill/>
        </p:spPr>
        <p:txBody>
          <a:bodyPr wrap="square" rtlCol="0">
            <a:spAutoFit/>
          </a:bodyPr>
          <a:lstStyle/>
          <a:p>
            <a:pPr>
              <a:lnSpc>
                <a:spcPct val="90000"/>
              </a:lnSpc>
              <a:spcBef>
                <a:spcPct val="0"/>
              </a:spcBef>
              <a:spcAft>
                <a:spcPts val="600"/>
              </a:spcAft>
            </a:pPr>
            <a:r>
              <a:rPr lang="en-US" sz="4000">
                <a:solidFill>
                  <a:schemeClr val="tx2"/>
                </a:solidFill>
                <a:latin typeface="+mj-lt"/>
                <a:ea typeface="+mj-ea"/>
                <a:cs typeface="+mj-cs"/>
              </a:rPr>
              <a:t>Conclusion</a:t>
            </a:r>
          </a:p>
        </p:txBody>
      </p:sp>
      <p:graphicFrame>
        <p:nvGraphicFramePr>
          <p:cNvPr id="7" name="TextBox 3">
            <a:extLst>
              <a:ext uri="{FF2B5EF4-FFF2-40B4-BE49-F238E27FC236}">
                <a16:creationId xmlns:a16="http://schemas.microsoft.com/office/drawing/2014/main" id="{D21CBE80-7E60-5ACA-3FDF-347E05115273}"/>
              </a:ext>
            </a:extLst>
          </p:cNvPr>
          <p:cNvGraphicFramePr/>
          <p:nvPr/>
        </p:nvGraphicFramePr>
        <p:xfrm>
          <a:off x="289709" y="1584354"/>
          <a:ext cx="11724240" cy="4612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2912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0474EB-034C-8D8B-5711-C624A46D8E44}"/>
              </a:ext>
            </a:extLst>
          </p:cNvPr>
          <p:cNvSpPr txBox="1"/>
          <p:nvPr/>
        </p:nvSpPr>
        <p:spPr>
          <a:xfrm>
            <a:off x="7559643" y="380246"/>
            <a:ext cx="2585870" cy="63743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a:latin typeface="+mj-lt"/>
                <a:ea typeface="+mj-ea"/>
                <a:cs typeface="+mj-cs"/>
              </a:rPr>
              <a:t>References</a:t>
            </a:r>
          </a:p>
        </p:txBody>
      </p:sp>
      <p:pic>
        <p:nvPicPr>
          <p:cNvPr id="14" name="Picture 13" descr="Racecar parked on the tracks">
            <a:extLst>
              <a:ext uri="{FF2B5EF4-FFF2-40B4-BE49-F238E27FC236}">
                <a16:creationId xmlns:a16="http://schemas.microsoft.com/office/drawing/2014/main" id="{3EA6D0F0-9068-A777-1929-DB797758EB89}"/>
              </a:ext>
            </a:extLst>
          </p:cNvPr>
          <p:cNvPicPr>
            <a:picLocks noChangeAspect="1"/>
          </p:cNvPicPr>
          <p:nvPr/>
        </p:nvPicPr>
        <p:blipFill rotWithShape="1">
          <a:blip r:embed="rId2"/>
          <a:srcRect r="26183" b="-1"/>
          <a:stretch/>
        </p:blipFill>
        <p:spPr>
          <a:xfrm>
            <a:off x="20" y="10"/>
            <a:ext cx="7390243" cy="6857990"/>
          </a:xfrm>
          <a:prstGeom prst="rect">
            <a:avLst/>
          </a:prstGeom>
        </p:spPr>
      </p:pic>
      <p:sp>
        <p:nvSpPr>
          <p:cNvPr id="18" name="Rectangle 17">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79677" y="2347416"/>
            <a:ext cx="1630908" cy="7390262"/>
          </a:xfrm>
          <a:prstGeom prst="rect">
            <a:avLst/>
          </a:prstGeom>
          <a:gradFill>
            <a:gsLst>
              <a:gs pos="0">
                <a:schemeClr val="accent5"/>
              </a:gs>
              <a:gs pos="47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1919061" y="1919060"/>
            <a:ext cx="6854280" cy="3016159"/>
          </a:xfrm>
          <a:prstGeom prst="rect">
            <a:avLst/>
          </a:prstGeom>
          <a:gradFill flip="none" rotWithShape="1">
            <a:gsLst>
              <a:gs pos="0">
                <a:schemeClr val="accent5"/>
              </a:gs>
              <a:gs pos="47000">
                <a:schemeClr val="accent2">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Rectangle 21">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461657" y="4425055"/>
            <a:ext cx="2928605" cy="2432945"/>
          </a:xfrm>
          <a:prstGeom prst="rect">
            <a:avLst/>
          </a:prstGeom>
          <a:gradFill flip="none" rotWithShape="1">
            <a:gsLst>
              <a:gs pos="0">
                <a:schemeClr val="accent2"/>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3" name="TextBox 2">
            <a:extLst>
              <a:ext uri="{FF2B5EF4-FFF2-40B4-BE49-F238E27FC236}">
                <a16:creationId xmlns:a16="http://schemas.microsoft.com/office/drawing/2014/main" id="{A28DA771-AB20-4A19-9F50-E9124C37139C}"/>
              </a:ext>
            </a:extLst>
          </p:cNvPr>
          <p:cNvSpPr txBox="1"/>
          <p:nvPr/>
        </p:nvSpPr>
        <p:spPr>
          <a:xfrm>
            <a:off x="7390262" y="1393889"/>
            <a:ext cx="4635742" cy="5015964"/>
          </a:xfrm>
          <a:prstGeom prst="rect">
            <a:avLst/>
          </a:prstGeom>
        </p:spPr>
        <p:txBody>
          <a:bodyPr vert="horz" lIns="91440" tIns="45720" rIns="91440" bIns="45720" rtlCol="0" anchor="t">
            <a:normAutofit fontScale="92500" lnSpcReduction="10000"/>
          </a:bodyPr>
          <a:lstStyle/>
          <a:p>
            <a:pPr marL="342900" marR="0" lvl="0" indent="-228600">
              <a:lnSpc>
                <a:spcPct val="150000"/>
              </a:lnSpc>
              <a:spcBef>
                <a:spcPts val="0"/>
              </a:spcBef>
              <a:spcAft>
                <a:spcPts val="0"/>
              </a:spcAft>
              <a:buFont typeface="Arial" panose="020B0604020202020204" pitchFamily="34" charset="0"/>
              <a:buChar char="•"/>
            </a:pPr>
            <a:r>
              <a:rPr lang="en-US" sz="900" err="1">
                <a:effectLst/>
              </a:rPr>
              <a:t>Bekker</a:t>
            </a:r>
            <a:r>
              <a:rPr lang="en-US" sz="900">
                <a:effectLst/>
              </a:rPr>
              <a:t>, J., </a:t>
            </a:r>
            <a:r>
              <a:rPr lang="en-US" sz="900" err="1">
                <a:effectLst/>
              </a:rPr>
              <a:t>Lotz</a:t>
            </a:r>
            <a:r>
              <a:rPr lang="en-US" sz="900">
                <a:effectLst/>
              </a:rPr>
              <a:t>, W. Planning Formula One race strategies using </a:t>
            </a:r>
            <a:r>
              <a:rPr lang="en-US" sz="900" err="1">
                <a:effectLst/>
              </a:rPr>
              <a:t>discreteevent</a:t>
            </a:r>
            <a:r>
              <a:rPr lang="en-US" sz="900">
                <a:effectLst/>
              </a:rPr>
              <a:t> simulation. J </a:t>
            </a:r>
            <a:r>
              <a:rPr lang="en-US" sz="900" err="1">
                <a:effectLst/>
              </a:rPr>
              <a:t>Oper</a:t>
            </a:r>
            <a:r>
              <a:rPr lang="en-US" sz="900">
                <a:effectLst/>
              </a:rPr>
              <a:t> Res Soc 60, 952–961 (2009). https://doi.org/10.1057/palgrave.jors.2602626</a:t>
            </a:r>
          </a:p>
          <a:p>
            <a:pPr marL="342900" marR="0" lvl="0" indent="-228600">
              <a:lnSpc>
                <a:spcPct val="150000"/>
              </a:lnSpc>
              <a:spcBef>
                <a:spcPts val="0"/>
              </a:spcBef>
              <a:spcAft>
                <a:spcPts val="0"/>
              </a:spcAft>
              <a:buFont typeface="Arial" panose="020B0604020202020204" pitchFamily="34" charset="0"/>
              <a:buChar char="•"/>
            </a:pPr>
            <a:r>
              <a:rPr lang="en-US" sz="900">
                <a:effectLst/>
              </a:rPr>
              <a:t>Garcia Tejada, L. (2023). Applying Machine Learning to Forecast Formula 1 Race Outcomes. Aaltodoc.aalto.fi. https://aaltodoc.aalto.fi/handle/123456789/122937</a:t>
            </a:r>
          </a:p>
          <a:p>
            <a:pPr marL="342900" marR="0" lvl="0" indent="-228600">
              <a:lnSpc>
                <a:spcPct val="150000"/>
              </a:lnSpc>
              <a:spcBef>
                <a:spcPts val="0"/>
              </a:spcBef>
              <a:spcAft>
                <a:spcPts val="0"/>
              </a:spcAft>
              <a:buFont typeface="Arial" panose="020B0604020202020204" pitchFamily="34" charset="0"/>
              <a:buChar char="•"/>
            </a:pPr>
            <a:r>
              <a:rPr lang="en-US" sz="900">
                <a:effectLst/>
              </a:rPr>
              <a:t>Jasper. “Visualizing Formula 1 Race Strategies in Python Using Fastf1, Pandas and Matplotlib.” Towards Formula 1 Analysis, 17 July 2022, medium.com/towards-formula-1-analysis/visualizing-formula1-racestrategies-in-python-using-fastf1-pandas-and-matplotlib-95fe6b3298fa. Accessed 19 Sept. 2023.</a:t>
            </a:r>
          </a:p>
          <a:p>
            <a:pPr marL="342900" marR="0" lvl="0" indent="-228600">
              <a:lnSpc>
                <a:spcPct val="150000"/>
              </a:lnSpc>
              <a:spcBef>
                <a:spcPts val="0"/>
              </a:spcBef>
              <a:spcAft>
                <a:spcPts val="0"/>
              </a:spcAft>
              <a:buFont typeface="Arial" panose="020B0604020202020204" pitchFamily="34" charset="0"/>
              <a:buChar char="•"/>
            </a:pPr>
            <a:r>
              <a:rPr lang="en-US" sz="900">
                <a:effectLst/>
              </a:rPr>
              <a:t>N. </a:t>
            </a:r>
            <a:r>
              <a:rPr lang="en-US" sz="900" err="1">
                <a:effectLst/>
              </a:rPr>
              <a:t>Saijo</a:t>
            </a:r>
            <a:r>
              <a:rPr lang="en-US" sz="900">
                <a:effectLst/>
              </a:rPr>
              <a:t>, R. Nishizono and M. </a:t>
            </a:r>
            <a:r>
              <a:rPr lang="en-US" sz="900" err="1">
                <a:effectLst/>
              </a:rPr>
              <a:t>Kashino</a:t>
            </a:r>
            <a:r>
              <a:rPr lang="en-US" sz="900">
                <a:effectLst/>
              </a:rPr>
              <a:t>, "Relationship between </a:t>
            </a:r>
            <a:r>
              <a:rPr lang="en-US" sz="900" err="1">
                <a:effectLst/>
              </a:rPr>
              <a:t>predriving</a:t>
            </a:r>
            <a:r>
              <a:rPr lang="en-US" sz="900">
                <a:effectLst/>
              </a:rPr>
              <a:t> heart rate and driving performance in formula car racing: a case study," 2021 43rd Annual International Conference of the IEEE Engineering in Medicine &amp; Biology Society (EMBC), Mexico, 2021, pp. 4957-4960, </a:t>
            </a:r>
            <a:r>
              <a:rPr lang="en-US" sz="900" err="1">
                <a:effectLst/>
              </a:rPr>
              <a:t>doi</a:t>
            </a:r>
            <a:r>
              <a:rPr lang="en-US" sz="900">
                <a:effectLst/>
              </a:rPr>
              <a:t>: 10.1109/EMBC46164.2021.9630288.</a:t>
            </a:r>
          </a:p>
          <a:p>
            <a:pPr marL="342900" marR="0" lvl="0" indent="-228600">
              <a:lnSpc>
                <a:spcPct val="150000"/>
              </a:lnSpc>
              <a:spcBef>
                <a:spcPts val="0"/>
              </a:spcBef>
              <a:spcAft>
                <a:spcPts val="0"/>
              </a:spcAft>
              <a:buFont typeface="Arial" panose="020B0604020202020204" pitchFamily="34" charset="0"/>
              <a:buChar char="•"/>
            </a:pPr>
            <a:r>
              <a:rPr lang="en-US" sz="900">
                <a:effectLst/>
              </a:rPr>
              <a:t>P. </a:t>
            </a:r>
            <a:r>
              <a:rPr lang="en-US" sz="900" err="1">
                <a:effectLst/>
              </a:rPr>
              <a:t>Azzoni</a:t>
            </a:r>
            <a:r>
              <a:rPr lang="en-US" sz="900">
                <a:effectLst/>
              </a:rPr>
              <a:t>, D. Moro and G. </a:t>
            </a:r>
            <a:r>
              <a:rPr lang="en-US" sz="900" err="1">
                <a:effectLst/>
              </a:rPr>
              <a:t>Rizzoni</a:t>
            </a:r>
            <a:r>
              <a:rPr lang="en-US" sz="900">
                <a:effectLst/>
              </a:rPr>
              <a:t>, "Time-frequency signal analysis of the acoustic emission of Formula 1 engines," Proceedings of the IEEE-SP International Symposium on Time-Frequency and Time-Scale Analysis (Cat. No.98TH8380), Pittsburgh, PA, USA, 1998, pp. 441-444, doi:10.1109/TFSA.1998.721456.</a:t>
            </a:r>
          </a:p>
          <a:p>
            <a:pPr marL="342900" marR="0" lvl="0" indent="-228600">
              <a:lnSpc>
                <a:spcPct val="150000"/>
              </a:lnSpc>
              <a:spcBef>
                <a:spcPts val="0"/>
              </a:spcBef>
              <a:spcAft>
                <a:spcPts val="0"/>
              </a:spcAft>
              <a:buFont typeface="Arial" panose="020B0604020202020204" pitchFamily="34" charset="0"/>
              <a:buChar char="•"/>
            </a:pPr>
            <a:r>
              <a:rPr lang="en-US" sz="900">
                <a:effectLst/>
              </a:rPr>
              <a:t>Patil, Ankur, et al. A Data-Driven Analysis of Formula 1 Car Races Outcome. Jan. 2023, pp. 134–46, </a:t>
            </a:r>
            <a:r>
              <a:rPr lang="en-US" sz="900">
                <a:effectLst/>
                <a:hlinkClick r:id="rId3">
                  <a:extLst>
                    <a:ext uri="{A12FA001-AC4F-418D-AE19-62706E023703}">
                      <ahyp:hlinkClr xmlns:ahyp="http://schemas.microsoft.com/office/drawing/2018/hyperlinkcolor" val="tx"/>
                    </a:ext>
                  </a:extLst>
                </a:hlinkClick>
              </a:rPr>
              <a:t>https://doi.org/10.1007/978-3-031-</a:t>
            </a:r>
            <a:r>
              <a:rPr lang="en-US" sz="900">
                <a:effectLst/>
              </a:rPr>
              <a:t>26438-2_11.</a:t>
            </a:r>
          </a:p>
          <a:p>
            <a:pPr marL="342900" marR="0" lvl="0" indent="-228600">
              <a:lnSpc>
                <a:spcPct val="150000"/>
              </a:lnSpc>
              <a:spcBef>
                <a:spcPts val="0"/>
              </a:spcBef>
              <a:spcAft>
                <a:spcPts val="0"/>
              </a:spcAft>
              <a:buFont typeface="Arial" panose="020B0604020202020204" pitchFamily="34" charset="0"/>
              <a:buChar char="•"/>
            </a:pPr>
            <a:r>
              <a:rPr lang="en-US" sz="900">
                <a:effectLst/>
              </a:rPr>
              <a:t>T. </a:t>
            </a:r>
            <a:r>
              <a:rPr lang="en-US" sz="900" err="1">
                <a:effectLst/>
              </a:rPr>
              <a:t>Lampprecht</a:t>
            </a:r>
            <a:r>
              <a:rPr lang="en-US" sz="900">
                <a:effectLst/>
              </a:rPr>
              <a:t>, D. </a:t>
            </a:r>
            <a:r>
              <a:rPr lang="en-US" sz="900" err="1">
                <a:effectLst/>
              </a:rPr>
              <a:t>Salb</a:t>
            </a:r>
            <a:r>
              <a:rPr lang="en-US" sz="900">
                <a:effectLst/>
              </a:rPr>
              <a:t>, M. Mauser, H. Van De </a:t>
            </a:r>
            <a:r>
              <a:rPr lang="en-US" sz="900" err="1">
                <a:effectLst/>
              </a:rPr>
              <a:t>Wetering</a:t>
            </a:r>
            <a:r>
              <a:rPr lang="en-US" sz="900">
                <a:effectLst/>
              </a:rPr>
              <a:t>, M. Burch and U. </a:t>
            </a:r>
            <a:r>
              <a:rPr lang="en-US" sz="900" err="1">
                <a:effectLst/>
              </a:rPr>
              <a:t>Kloos</a:t>
            </a:r>
            <a:r>
              <a:rPr lang="en-US" sz="900">
                <a:effectLst/>
              </a:rPr>
              <a:t>, "Visual Analysis of Formula One Races," 2019 23</a:t>
            </a:r>
            <a:r>
              <a:rPr lang="en-US" sz="900" baseline="30000">
                <a:effectLst/>
              </a:rPr>
              <a:t>rd</a:t>
            </a:r>
            <a:r>
              <a:rPr lang="en-US" sz="900">
                <a:effectLst/>
              </a:rPr>
              <a:t> International Conference Information </a:t>
            </a:r>
            <a:r>
              <a:rPr lang="en-US" sz="900" err="1">
                <a:effectLst/>
              </a:rPr>
              <a:t>Visualisation</a:t>
            </a:r>
            <a:r>
              <a:rPr lang="en-US" sz="900">
                <a:effectLst/>
              </a:rPr>
              <a:t> (IV), Paris, France, 2019, pp. 94-99, </a:t>
            </a:r>
            <a:r>
              <a:rPr lang="en-US" sz="900" err="1">
                <a:effectLst/>
              </a:rPr>
              <a:t>doi</a:t>
            </a:r>
            <a:r>
              <a:rPr lang="en-US" sz="900">
                <a:effectLst/>
              </a:rPr>
              <a:t>: 10.1109/IV.2019.00025.</a:t>
            </a:r>
          </a:p>
          <a:p>
            <a:pPr marL="342900" marR="0" lvl="0" indent="-228600">
              <a:lnSpc>
                <a:spcPct val="150000"/>
              </a:lnSpc>
              <a:spcBef>
                <a:spcPts val="0"/>
              </a:spcBef>
              <a:spcAft>
                <a:spcPts val="0"/>
              </a:spcAft>
              <a:buFont typeface="Arial" panose="020B0604020202020204" pitchFamily="34" charset="0"/>
              <a:buChar char="•"/>
            </a:pPr>
            <a:r>
              <a:rPr lang="en-US" sz="900">
                <a:effectLst/>
              </a:rPr>
              <a:t>Terms &amp; Conditions – Ergast Developer API. (n.d.). Retrieved October 16, 2023, from </a:t>
            </a:r>
            <a:r>
              <a:rPr lang="en-US" sz="900">
                <a:effectLst/>
                <a:hlinkClick r:id="rId4">
                  <a:extLst>
                    <a:ext uri="{A12FA001-AC4F-418D-AE19-62706E023703}">
                      <ahyp:hlinkClr xmlns:ahyp="http://schemas.microsoft.com/office/drawing/2018/hyperlinkcolor" val="tx"/>
                    </a:ext>
                  </a:extLst>
                </a:hlinkClick>
              </a:rPr>
              <a:t>http://ergast.com/mrd/terms/</a:t>
            </a:r>
            <a:endParaRPr lang="en-US" sz="900">
              <a:effectLst/>
            </a:endParaRPr>
          </a:p>
          <a:p>
            <a:pPr marL="342900" marR="0" lvl="0" indent="-228600">
              <a:lnSpc>
                <a:spcPct val="150000"/>
              </a:lnSpc>
              <a:spcBef>
                <a:spcPts val="0"/>
              </a:spcBef>
              <a:spcAft>
                <a:spcPts val="0"/>
              </a:spcAft>
              <a:buFont typeface="Arial" panose="020B0604020202020204" pitchFamily="34" charset="0"/>
              <a:buChar char="•"/>
            </a:pPr>
            <a:r>
              <a:rPr lang="en-US" sz="900">
                <a:effectLst/>
              </a:rPr>
              <a:t>What is Formula 1? (n.d.). </a:t>
            </a:r>
            <a:r>
              <a:rPr lang="en-US" sz="900">
                <a:effectLst/>
                <a:hlinkClick r:id="rId5">
                  <a:extLst>
                    <a:ext uri="{A12FA001-AC4F-418D-AE19-62706E023703}">
                      <ahyp:hlinkClr xmlns:ahyp="http://schemas.microsoft.com/office/drawing/2018/hyperlinkcolor" val="tx"/>
                    </a:ext>
                  </a:extLst>
                </a:hlinkClick>
              </a:rPr>
              <a:t>Www.rookieroad.com</a:t>
            </a:r>
            <a:r>
              <a:rPr lang="en-US" sz="900">
                <a:effectLst/>
              </a:rPr>
              <a:t>. https://www.rookieroad.com/formula-1/what-is/</a:t>
            </a:r>
          </a:p>
          <a:p>
            <a:pPr marL="342900" marR="0" lvl="0" indent="-228600">
              <a:lnSpc>
                <a:spcPct val="150000"/>
              </a:lnSpc>
              <a:spcBef>
                <a:spcPts val="0"/>
              </a:spcBef>
              <a:spcAft>
                <a:spcPts val="800"/>
              </a:spcAft>
              <a:buFont typeface="Arial" panose="020B0604020202020204" pitchFamily="34" charset="0"/>
              <a:buChar char="•"/>
            </a:pPr>
            <a:r>
              <a:rPr lang="en-US" sz="900">
                <a:effectLst/>
              </a:rPr>
              <a:t>Y. Liu et al., "Dynamic Path Planning for Formula </a:t>
            </a:r>
            <a:r>
              <a:rPr lang="en-US" sz="900" err="1">
                <a:effectLst/>
              </a:rPr>
              <a:t>Automous</a:t>
            </a:r>
            <a:r>
              <a:rPr lang="en-US" sz="900">
                <a:effectLst/>
              </a:rPr>
              <a:t> Racing Cars," 2021 40th Chinese Control Conference (CCC), Shanghai, China, 2021, pp. 6087-6093, </a:t>
            </a:r>
            <a:r>
              <a:rPr lang="en-US" sz="900" err="1">
                <a:effectLst/>
              </a:rPr>
              <a:t>doi</a:t>
            </a:r>
            <a:r>
              <a:rPr lang="en-US" sz="900">
                <a:effectLst/>
              </a:rPr>
              <a:t>: 10.23919/CCC52363.2021.9550038.</a:t>
            </a:r>
          </a:p>
        </p:txBody>
      </p:sp>
    </p:spTree>
    <p:extLst>
      <p:ext uri="{BB962C8B-B14F-4D97-AF65-F5344CB8AC3E}">
        <p14:creationId xmlns:p14="http://schemas.microsoft.com/office/powerpoint/2010/main" val="1390288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3DD8-F429-642A-A54B-2B7A3D56C982}"/>
              </a:ext>
            </a:extLst>
          </p:cNvPr>
          <p:cNvSpPr>
            <a:spLocks noGrp="1"/>
          </p:cNvSpPr>
          <p:nvPr>
            <p:ph type="title"/>
          </p:nvPr>
        </p:nvSpPr>
        <p:spPr/>
        <p:txBody>
          <a:bodyPr/>
          <a:lstStyle/>
          <a:p>
            <a:r>
              <a:rPr lang="en-US"/>
              <a:t>Contents</a:t>
            </a:r>
          </a:p>
        </p:txBody>
      </p:sp>
      <p:sp>
        <p:nvSpPr>
          <p:cNvPr id="263" name="Text Placeholder 262">
            <a:extLst>
              <a:ext uri="{FF2B5EF4-FFF2-40B4-BE49-F238E27FC236}">
                <a16:creationId xmlns:a16="http://schemas.microsoft.com/office/drawing/2014/main" id="{91231B61-9CD0-674A-32E7-95BC46157F7B}"/>
              </a:ext>
            </a:extLst>
          </p:cNvPr>
          <p:cNvSpPr>
            <a:spLocks noGrp="1"/>
          </p:cNvSpPr>
          <p:nvPr>
            <p:ph type="body" sz="quarter" idx="10"/>
          </p:nvPr>
        </p:nvSpPr>
        <p:spPr>
          <a:xfrm>
            <a:off x="2134575" y="2194798"/>
            <a:ext cx="2123946" cy="309642"/>
          </a:xfrm>
        </p:spPr>
        <p:txBody>
          <a:bodyPr/>
          <a:lstStyle/>
          <a:p>
            <a:r>
              <a:rPr lang="en-US"/>
              <a:t>Problem &amp; Significance</a:t>
            </a:r>
          </a:p>
        </p:txBody>
      </p:sp>
      <p:sp>
        <p:nvSpPr>
          <p:cNvPr id="273" name="Text Placeholder 272">
            <a:extLst>
              <a:ext uri="{FF2B5EF4-FFF2-40B4-BE49-F238E27FC236}">
                <a16:creationId xmlns:a16="http://schemas.microsoft.com/office/drawing/2014/main" id="{745B3279-7BA2-8E68-432E-54243A1FD0F9}"/>
              </a:ext>
            </a:extLst>
          </p:cNvPr>
          <p:cNvSpPr>
            <a:spLocks noGrp="1"/>
          </p:cNvSpPr>
          <p:nvPr>
            <p:ph type="body" sz="quarter" idx="19"/>
          </p:nvPr>
        </p:nvSpPr>
        <p:spPr/>
        <p:txBody>
          <a:bodyPr/>
          <a:lstStyle/>
          <a:p>
            <a:r>
              <a:rPr lang="en-US"/>
              <a:t>Q1</a:t>
            </a:r>
          </a:p>
        </p:txBody>
      </p:sp>
      <p:sp>
        <p:nvSpPr>
          <p:cNvPr id="283" name="Text Placeholder 282">
            <a:extLst>
              <a:ext uri="{FF2B5EF4-FFF2-40B4-BE49-F238E27FC236}">
                <a16:creationId xmlns:a16="http://schemas.microsoft.com/office/drawing/2014/main" id="{B2FACCCC-FFD3-E5B4-A5C4-3B9FBADE8B16}"/>
              </a:ext>
            </a:extLst>
          </p:cNvPr>
          <p:cNvSpPr>
            <a:spLocks noGrp="1"/>
          </p:cNvSpPr>
          <p:nvPr>
            <p:ph type="body" sz="quarter" idx="29"/>
          </p:nvPr>
        </p:nvSpPr>
        <p:spPr/>
        <p:txBody>
          <a:bodyPr/>
          <a:lstStyle/>
          <a:p>
            <a:r>
              <a:rPr lang="en-US"/>
              <a:t>Q1</a:t>
            </a:r>
          </a:p>
        </p:txBody>
      </p:sp>
      <p:sp>
        <p:nvSpPr>
          <p:cNvPr id="279" name="Text Placeholder 278">
            <a:extLst>
              <a:ext uri="{FF2B5EF4-FFF2-40B4-BE49-F238E27FC236}">
                <a16:creationId xmlns:a16="http://schemas.microsoft.com/office/drawing/2014/main" id="{34671589-2114-4EDD-65A5-B3B33E39DFD8}"/>
              </a:ext>
            </a:extLst>
          </p:cNvPr>
          <p:cNvSpPr>
            <a:spLocks noGrp="1"/>
          </p:cNvSpPr>
          <p:nvPr>
            <p:ph type="body" sz="quarter" idx="25"/>
          </p:nvPr>
        </p:nvSpPr>
        <p:spPr/>
        <p:txBody>
          <a:bodyPr/>
          <a:lstStyle/>
          <a:p>
            <a:r>
              <a:rPr lang="en-US"/>
              <a:t>Q2</a:t>
            </a:r>
          </a:p>
        </p:txBody>
      </p:sp>
      <p:sp>
        <p:nvSpPr>
          <p:cNvPr id="280" name="Text Placeholder 279">
            <a:extLst>
              <a:ext uri="{FF2B5EF4-FFF2-40B4-BE49-F238E27FC236}">
                <a16:creationId xmlns:a16="http://schemas.microsoft.com/office/drawing/2014/main" id="{0EFBAFE6-32B9-F706-1F4A-60B71FE14B6D}"/>
              </a:ext>
            </a:extLst>
          </p:cNvPr>
          <p:cNvSpPr>
            <a:spLocks noGrp="1"/>
          </p:cNvSpPr>
          <p:nvPr>
            <p:ph type="body" sz="quarter" idx="26"/>
          </p:nvPr>
        </p:nvSpPr>
        <p:spPr/>
        <p:txBody>
          <a:bodyPr/>
          <a:lstStyle/>
          <a:p>
            <a:r>
              <a:rPr lang="en-US"/>
              <a:t>Q3</a:t>
            </a:r>
          </a:p>
        </p:txBody>
      </p:sp>
      <p:sp>
        <p:nvSpPr>
          <p:cNvPr id="281" name="Text Placeholder 280">
            <a:extLst>
              <a:ext uri="{FF2B5EF4-FFF2-40B4-BE49-F238E27FC236}">
                <a16:creationId xmlns:a16="http://schemas.microsoft.com/office/drawing/2014/main" id="{9EEBAB63-5930-E402-F34A-098FE0B07895}"/>
              </a:ext>
            </a:extLst>
          </p:cNvPr>
          <p:cNvSpPr>
            <a:spLocks noGrp="1"/>
          </p:cNvSpPr>
          <p:nvPr>
            <p:ph type="body" sz="quarter" idx="27"/>
          </p:nvPr>
        </p:nvSpPr>
        <p:spPr/>
        <p:txBody>
          <a:bodyPr/>
          <a:lstStyle/>
          <a:p>
            <a:r>
              <a:rPr lang="en-US"/>
              <a:t>Q4</a:t>
            </a:r>
          </a:p>
        </p:txBody>
      </p:sp>
      <p:sp>
        <p:nvSpPr>
          <p:cNvPr id="282" name="Text Placeholder 281">
            <a:extLst>
              <a:ext uri="{FF2B5EF4-FFF2-40B4-BE49-F238E27FC236}">
                <a16:creationId xmlns:a16="http://schemas.microsoft.com/office/drawing/2014/main" id="{8374675A-1EDC-38ED-C483-9B29FE1846B2}"/>
              </a:ext>
            </a:extLst>
          </p:cNvPr>
          <p:cNvSpPr>
            <a:spLocks noGrp="1"/>
          </p:cNvSpPr>
          <p:nvPr>
            <p:ph type="body" sz="quarter" idx="28"/>
          </p:nvPr>
        </p:nvSpPr>
        <p:spPr/>
        <p:txBody>
          <a:bodyPr/>
          <a:lstStyle/>
          <a:p>
            <a:r>
              <a:rPr lang="en-US"/>
              <a:t>20</a:t>
            </a:r>
          </a:p>
          <a:p>
            <a:r>
              <a:rPr lang="en-US"/>
              <a:t>XX</a:t>
            </a:r>
          </a:p>
        </p:txBody>
      </p:sp>
      <p:sp>
        <p:nvSpPr>
          <p:cNvPr id="265" name="Text Placeholder 264">
            <a:extLst>
              <a:ext uri="{FF2B5EF4-FFF2-40B4-BE49-F238E27FC236}">
                <a16:creationId xmlns:a16="http://schemas.microsoft.com/office/drawing/2014/main" id="{D110C43B-3BD5-F0DA-463B-1D168FBBAE4A}"/>
              </a:ext>
            </a:extLst>
          </p:cNvPr>
          <p:cNvSpPr>
            <a:spLocks noGrp="1"/>
          </p:cNvSpPr>
          <p:nvPr>
            <p:ph type="body" sz="quarter" idx="12"/>
          </p:nvPr>
        </p:nvSpPr>
        <p:spPr/>
        <p:txBody>
          <a:bodyPr/>
          <a:lstStyle/>
          <a:p>
            <a:r>
              <a:rPr lang="en-US"/>
              <a:t>Introduction</a:t>
            </a:r>
          </a:p>
        </p:txBody>
      </p:sp>
      <p:sp>
        <p:nvSpPr>
          <p:cNvPr id="264" name="Text Placeholder 263">
            <a:extLst>
              <a:ext uri="{FF2B5EF4-FFF2-40B4-BE49-F238E27FC236}">
                <a16:creationId xmlns:a16="http://schemas.microsoft.com/office/drawing/2014/main" id="{444E6647-9BAF-07AE-BBF1-83FA6DC4072E}"/>
              </a:ext>
            </a:extLst>
          </p:cNvPr>
          <p:cNvSpPr>
            <a:spLocks noGrp="1"/>
          </p:cNvSpPr>
          <p:nvPr>
            <p:ph type="body" sz="quarter" idx="11"/>
          </p:nvPr>
        </p:nvSpPr>
        <p:spPr/>
        <p:txBody>
          <a:bodyPr/>
          <a:lstStyle/>
          <a:p>
            <a:r>
              <a:rPr lang="en-US"/>
              <a:t>Proposed Approach</a:t>
            </a:r>
          </a:p>
        </p:txBody>
      </p:sp>
      <p:sp>
        <p:nvSpPr>
          <p:cNvPr id="278" name="Text Placeholder 277">
            <a:extLst>
              <a:ext uri="{FF2B5EF4-FFF2-40B4-BE49-F238E27FC236}">
                <a16:creationId xmlns:a16="http://schemas.microsoft.com/office/drawing/2014/main" id="{ADCB6210-3A13-AB13-8353-1A266266FEB1}"/>
              </a:ext>
            </a:extLst>
          </p:cNvPr>
          <p:cNvSpPr>
            <a:spLocks noGrp="1"/>
          </p:cNvSpPr>
          <p:nvPr>
            <p:ph type="body" sz="quarter" idx="24"/>
          </p:nvPr>
        </p:nvSpPr>
        <p:spPr/>
        <p:txBody>
          <a:bodyPr/>
          <a:lstStyle/>
          <a:p>
            <a:r>
              <a:rPr lang="en-US"/>
              <a:t>Q1</a:t>
            </a:r>
          </a:p>
        </p:txBody>
      </p:sp>
      <p:sp>
        <p:nvSpPr>
          <p:cNvPr id="274" name="Text Placeholder 273">
            <a:extLst>
              <a:ext uri="{FF2B5EF4-FFF2-40B4-BE49-F238E27FC236}">
                <a16:creationId xmlns:a16="http://schemas.microsoft.com/office/drawing/2014/main" id="{43D97B0F-3AFC-B0A9-EFD6-5CB477BC5BBD}"/>
              </a:ext>
            </a:extLst>
          </p:cNvPr>
          <p:cNvSpPr>
            <a:spLocks noGrp="1"/>
          </p:cNvSpPr>
          <p:nvPr>
            <p:ph type="body" sz="quarter" idx="20"/>
          </p:nvPr>
        </p:nvSpPr>
        <p:spPr/>
        <p:txBody>
          <a:bodyPr/>
          <a:lstStyle/>
          <a:p>
            <a:r>
              <a:rPr lang="en-US"/>
              <a:t>Q2</a:t>
            </a:r>
          </a:p>
        </p:txBody>
      </p:sp>
      <p:sp>
        <p:nvSpPr>
          <p:cNvPr id="275" name="Text Placeholder 274">
            <a:extLst>
              <a:ext uri="{FF2B5EF4-FFF2-40B4-BE49-F238E27FC236}">
                <a16:creationId xmlns:a16="http://schemas.microsoft.com/office/drawing/2014/main" id="{F84A7BD9-34DC-C32E-C251-A053B738F2E0}"/>
              </a:ext>
            </a:extLst>
          </p:cNvPr>
          <p:cNvSpPr>
            <a:spLocks noGrp="1"/>
          </p:cNvSpPr>
          <p:nvPr>
            <p:ph type="body" sz="quarter" idx="21"/>
          </p:nvPr>
        </p:nvSpPr>
        <p:spPr/>
        <p:txBody>
          <a:bodyPr/>
          <a:lstStyle/>
          <a:p>
            <a:r>
              <a:rPr lang="en-US"/>
              <a:t>Q3</a:t>
            </a:r>
          </a:p>
        </p:txBody>
      </p:sp>
      <p:sp>
        <p:nvSpPr>
          <p:cNvPr id="276" name="Text Placeholder 275">
            <a:extLst>
              <a:ext uri="{FF2B5EF4-FFF2-40B4-BE49-F238E27FC236}">
                <a16:creationId xmlns:a16="http://schemas.microsoft.com/office/drawing/2014/main" id="{D47368D5-B9FE-A539-CF1E-16ACB87CDD4C}"/>
              </a:ext>
            </a:extLst>
          </p:cNvPr>
          <p:cNvSpPr>
            <a:spLocks noGrp="1"/>
          </p:cNvSpPr>
          <p:nvPr>
            <p:ph type="body" sz="quarter" idx="22"/>
          </p:nvPr>
        </p:nvSpPr>
        <p:spPr/>
        <p:txBody>
          <a:bodyPr/>
          <a:lstStyle/>
          <a:p>
            <a:r>
              <a:rPr lang="en-US"/>
              <a:t>Q4</a:t>
            </a:r>
          </a:p>
        </p:txBody>
      </p:sp>
      <p:sp>
        <p:nvSpPr>
          <p:cNvPr id="277" name="Text Placeholder 276">
            <a:extLst>
              <a:ext uri="{FF2B5EF4-FFF2-40B4-BE49-F238E27FC236}">
                <a16:creationId xmlns:a16="http://schemas.microsoft.com/office/drawing/2014/main" id="{F12B66A6-F722-1FB3-4CC8-921D8DC612DD}"/>
              </a:ext>
            </a:extLst>
          </p:cNvPr>
          <p:cNvSpPr>
            <a:spLocks noGrp="1"/>
          </p:cNvSpPr>
          <p:nvPr>
            <p:ph type="body" sz="quarter" idx="23"/>
          </p:nvPr>
        </p:nvSpPr>
        <p:spPr/>
        <p:txBody>
          <a:bodyPr/>
          <a:lstStyle/>
          <a:p>
            <a:r>
              <a:rPr lang="en-US"/>
              <a:t>20</a:t>
            </a:r>
          </a:p>
          <a:p>
            <a:r>
              <a:rPr lang="en-US"/>
              <a:t>XX</a:t>
            </a:r>
          </a:p>
        </p:txBody>
      </p:sp>
      <p:sp>
        <p:nvSpPr>
          <p:cNvPr id="266" name="Text Placeholder 265">
            <a:extLst>
              <a:ext uri="{FF2B5EF4-FFF2-40B4-BE49-F238E27FC236}">
                <a16:creationId xmlns:a16="http://schemas.microsoft.com/office/drawing/2014/main" id="{89C7E73A-3CB5-AE6C-7714-35FD39034306}"/>
              </a:ext>
            </a:extLst>
          </p:cNvPr>
          <p:cNvSpPr>
            <a:spLocks noGrp="1"/>
          </p:cNvSpPr>
          <p:nvPr>
            <p:ph type="body" sz="quarter" idx="13"/>
          </p:nvPr>
        </p:nvSpPr>
        <p:spPr>
          <a:xfrm>
            <a:off x="4527180" y="4721031"/>
            <a:ext cx="1967348" cy="338084"/>
          </a:xfrm>
        </p:spPr>
        <p:txBody>
          <a:bodyPr/>
          <a:lstStyle/>
          <a:p>
            <a:r>
              <a:rPr lang="en-US"/>
              <a:t>Dataset description</a:t>
            </a:r>
          </a:p>
        </p:txBody>
      </p:sp>
      <p:sp>
        <p:nvSpPr>
          <p:cNvPr id="267" name="Text Placeholder 266">
            <a:extLst>
              <a:ext uri="{FF2B5EF4-FFF2-40B4-BE49-F238E27FC236}">
                <a16:creationId xmlns:a16="http://schemas.microsoft.com/office/drawing/2014/main" id="{14EE146A-A3AF-97C5-8574-E54D36E51A2A}"/>
              </a:ext>
            </a:extLst>
          </p:cNvPr>
          <p:cNvSpPr>
            <a:spLocks noGrp="1"/>
          </p:cNvSpPr>
          <p:nvPr>
            <p:ph type="body" sz="quarter" idx="14"/>
          </p:nvPr>
        </p:nvSpPr>
        <p:spPr/>
        <p:txBody>
          <a:bodyPr/>
          <a:lstStyle/>
          <a:p>
            <a:r>
              <a:rPr lang="en-US"/>
              <a:t>Modeling &amp; Evaluation</a:t>
            </a:r>
          </a:p>
        </p:txBody>
      </p:sp>
      <p:sp>
        <p:nvSpPr>
          <p:cNvPr id="288" name="Text Placeholder 287">
            <a:extLst>
              <a:ext uri="{FF2B5EF4-FFF2-40B4-BE49-F238E27FC236}">
                <a16:creationId xmlns:a16="http://schemas.microsoft.com/office/drawing/2014/main" id="{8197C9DB-38E8-4F0F-01D2-6D0580B6F384}"/>
              </a:ext>
            </a:extLst>
          </p:cNvPr>
          <p:cNvSpPr>
            <a:spLocks noGrp="1"/>
          </p:cNvSpPr>
          <p:nvPr>
            <p:ph type="body" sz="quarter" idx="34"/>
          </p:nvPr>
        </p:nvSpPr>
        <p:spPr/>
        <p:txBody>
          <a:bodyPr/>
          <a:lstStyle/>
          <a:p>
            <a:r>
              <a:rPr lang="en-US"/>
              <a:t>Q1</a:t>
            </a:r>
          </a:p>
        </p:txBody>
      </p:sp>
      <p:sp>
        <p:nvSpPr>
          <p:cNvPr id="284" name="Text Placeholder 283">
            <a:extLst>
              <a:ext uri="{FF2B5EF4-FFF2-40B4-BE49-F238E27FC236}">
                <a16:creationId xmlns:a16="http://schemas.microsoft.com/office/drawing/2014/main" id="{150A5BD5-F9D9-9FFB-1068-8524387C72A0}"/>
              </a:ext>
            </a:extLst>
          </p:cNvPr>
          <p:cNvSpPr>
            <a:spLocks noGrp="1"/>
          </p:cNvSpPr>
          <p:nvPr>
            <p:ph type="body" sz="quarter" idx="30"/>
          </p:nvPr>
        </p:nvSpPr>
        <p:spPr/>
        <p:txBody>
          <a:bodyPr/>
          <a:lstStyle/>
          <a:p>
            <a:r>
              <a:rPr lang="en-US"/>
              <a:t>Q2</a:t>
            </a:r>
          </a:p>
        </p:txBody>
      </p:sp>
      <p:sp>
        <p:nvSpPr>
          <p:cNvPr id="285" name="Text Placeholder 284">
            <a:extLst>
              <a:ext uri="{FF2B5EF4-FFF2-40B4-BE49-F238E27FC236}">
                <a16:creationId xmlns:a16="http://schemas.microsoft.com/office/drawing/2014/main" id="{FE4F5FDA-F55F-8D16-72ED-6290F537C614}"/>
              </a:ext>
            </a:extLst>
          </p:cNvPr>
          <p:cNvSpPr>
            <a:spLocks noGrp="1"/>
          </p:cNvSpPr>
          <p:nvPr>
            <p:ph type="body" sz="quarter" idx="31"/>
          </p:nvPr>
        </p:nvSpPr>
        <p:spPr/>
        <p:txBody>
          <a:bodyPr/>
          <a:lstStyle/>
          <a:p>
            <a:r>
              <a:rPr lang="en-US"/>
              <a:t>Q3</a:t>
            </a:r>
          </a:p>
        </p:txBody>
      </p:sp>
      <p:sp>
        <p:nvSpPr>
          <p:cNvPr id="286" name="Text Placeholder 285">
            <a:extLst>
              <a:ext uri="{FF2B5EF4-FFF2-40B4-BE49-F238E27FC236}">
                <a16:creationId xmlns:a16="http://schemas.microsoft.com/office/drawing/2014/main" id="{DACDAC88-2536-9663-DA5F-11D0F3670E67}"/>
              </a:ext>
            </a:extLst>
          </p:cNvPr>
          <p:cNvSpPr>
            <a:spLocks noGrp="1"/>
          </p:cNvSpPr>
          <p:nvPr>
            <p:ph type="body" sz="quarter" idx="32"/>
          </p:nvPr>
        </p:nvSpPr>
        <p:spPr/>
        <p:txBody>
          <a:bodyPr/>
          <a:lstStyle/>
          <a:p>
            <a:r>
              <a:rPr lang="en-US"/>
              <a:t>Q4</a:t>
            </a:r>
          </a:p>
        </p:txBody>
      </p:sp>
      <p:sp>
        <p:nvSpPr>
          <p:cNvPr id="287" name="Text Placeholder 286">
            <a:extLst>
              <a:ext uri="{FF2B5EF4-FFF2-40B4-BE49-F238E27FC236}">
                <a16:creationId xmlns:a16="http://schemas.microsoft.com/office/drawing/2014/main" id="{D74A62AC-4C68-5F3A-0369-CB16CE9ECD30}"/>
              </a:ext>
            </a:extLst>
          </p:cNvPr>
          <p:cNvSpPr>
            <a:spLocks noGrp="1"/>
          </p:cNvSpPr>
          <p:nvPr>
            <p:ph type="body" sz="quarter" idx="33"/>
          </p:nvPr>
        </p:nvSpPr>
        <p:spPr/>
        <p:txBody>
          <a:bodyPr/>
          <a:lstStyle/>
          <a:p>
            <a:r>
              <a:rPr lang="en-US"/>
              <a:t>20</a:t>
            </a:r>
          </a:p>
          <a:p>
            <a:r>
              <a:rPr lang="en-US"/>
              <a:t>XX</a:t>
            </a:r>
          </a:p>
        </p:txBody>
      </p:sp>
      <p:sp>
        <p:nvSpPr>
          <p:cNvPr id="268" name="Text Placeholder 267">
            <a:extLst>
              <a:ext uri="{FF2B5EF4-FFF2-40B4-BE49-F238E27FC236}">
                <a16:creationId xmlns:a16="http://schemas.microsoft.com/office/drawing/2014/main" id="{8B4CB7E2-7960-1B70-3D3D-2A371640BDF8}"/>
              </a:ext>
            </a:extLst>
          </p:cNvPr>
          <p:cNvSpPr>
            <a:spLocks noGrp="1"/>
          </p:cNvSpPr>
          <p:nvPr>
            <p:ph type="body" sz="quarter" idx="15"/>
          </p:nvPr>
        </p:nvSpPr>
        <p:spPr/>
        <p:txBody>
          <a:bodyPr/>
          <a:lstStyle/>
          <a:p>
            <a:r>
              <a:rPr lang="en-US"/>
              <a:t>Data cleaning &amp; EDA</a:t>
            </a:r>
          </a:p>
        </p:txBody>
      </p:sp>
      <p:pic>
        <p:nvPicPr>
          <p:cNvPr id="423" name="Picture Placeholder 422" title="Flag Icon">
            <a:extLst>
              <a:ext uri="{FF2B5EF4-FFF2-40B4-BE49-F238E27FC236}">
                <a16:creationId xmlns:a16="http://schemas.microsoft.com/office/drawing/2014/main" id="{51FD3B49-70B7-56D8-745D-71435D244737}"/>
              </a:ext>
            </a:extLst>
          </p:cNvPr>
          <p:cNvPicPr>
            <a:picLocks noGrp="1" noChangeAspect="1"/>
          </p:cNvPicPr>
          <p:nvPr>
            <p:ph type="pic" sz="quarter" idx="6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689" b="689"/>
          <a:stretch/>
        </p:blipFill>
        <p:spPr/>
      </p:pic>
      <p:sp>
        <p:nvSpPr>
          <p:cNvPr id="270" name="Text Placeholder 269">
            <a:extLst>
              <a:ext uri="{FF2B5EF4-FFF2-40B4-BE49-F238E27FC236}">
                <a16:creationId xmlns:a16="http://schemas.microsoft.com/office/drawing/2014/main" id="{AF39B4B5-8E92-8133-2578-5EECDF7A1DBC}"/>
              </a:ext>
            </a:extLst>
          </p:cNvPr>
          <p:cNvSpPr>
            <a:spLocks noGrp="1"/>
          </p:cNvSpPr>
          <p:nvPr>
            <p:ph type="body" sz="quarter" idx="17"/>
          </p:nvPr>
        </p:nvSpPr>
        <p:spPr>
          <a:xfrm>
            <a:off x="10321751" y="1263512"/>
            <a:ext cx="1436887" cy="338084"/>
          </a:xfrm>
        </p:spPr>
        <p:txBody>
          <a:bodyPr/>
          <a:lstStyle/>
          <a:p>
            <a:r>
              <a:rPr lang="en-US"/>
              <a:t>References</a:t>
            </a:r>
          </a:p>
        </p:txBody>
      </p:sp>
      <p:sp>
        <p:nvSpPr>
          <p:cNvPr id="293" name="Text Placeholder 292">
            <a:extLst>
              <a:ext uri="{FF2B5EF4-FFF2-40B4-BE49-F238E27FC236}">
                <a16:creationId xmlns:a16="http://schemas.microsoft.com/office/drawing/2014/main" id="{125245E3-5C7E-D945-C4A8-A3A61ED9BC3F}"/>
              </a:ext>
            </a:extLst>
          </p:cNvPr>
          <p:cNvSpPr>
            <a:spLocks noGrp="1"/>
          </p:cNvSpPr>
          <p:nvPr>
            <p:ph type="body" sz="quarter" idx="39"/>
          </p:nvPr>
        </p:nvSpPr>
        <p:spPr/>
        <p:txBody>
          <a:bodyPr/>
          <a:lstStyle/>
          <a:p>
            <a:r>
              <a:rPr lang="en-US"/>
              <a:t>Q1</a:t>
            </a:r>
          </a:p>
        </p:txBody>
      </p:sp>
      <p:sp>
        <p:nvSpPr>
          <p:cNvPr id="289" name="Text Placeholder 288">
            <a:extLst>
              <a:ext uri="{FF2B5EF4-FFF2-40B4-BE49-F238E27FC236}">
                <a16:creationId xmlns:a16="http://schemas.microsoft.com/office/drawing/2014/main" id="{48904E39-066E-40C7-DE78-D5639F782D88}"/>
              </a:ext>
            </a:extLst>
          </p:cNvPr>
          <p:cNvSpPr>
            <a:spLocks noGrp="1"/>
          </p:cNvSpPr>
          <p:nvPr>
            <p:ph type="body" sz="quarter" idx="35"/>
          </p:nvPr>
        </p:nvSpPr>
        <p:spPr/>
        <p:txBody>
          <a:bodyPr/>
          <a:lstStyle/>
          <a:p>
            <a:r>
              <a:rPr lang="en-US"/>
              <a:t>Q2</a:t>
            </a:r>
          </a:p>
        </p:txBody>
      </p:sp>
      <p:sp>
        <p:nvSpPr>
          <p:cNvPr id="290" name="Text Placeholder 289">
            <a:extLst>
              <a:ext uri="{FF2B5EF4-FFF2-40B4-BE49-F238E27FC236}">
                <a16:creationId xmlns:a16="http://schemas.microsoft.com/office/drawing/2014/main" id="{02106550-A384-3B23-9FF9-D7BE858EE145}"/>
              </a:ext>
            </a:extLst>
          </p:cNvPr>
          <p:cNvSpPr>
            <a:spLocks noGrp="1"/>
          </p:cNvSpPr>
          <p:nvPr>
            <p:ph type="body" sz="quarter" idx="36"/>
          </p:nvPr>
        </p:nvSpPr>
        <p:spPr/>
        <p:txBody>
          <a:bodyPr/>
          <a:lstStyle/>
          <a:p>
            <a:r>
              <a:rPr lang="en-US"/>
              <a:t>Q3</a:t>
            </a:r>
          </a:p>
        </p:txBody>
      </p:sp>
      <p:sp>
        <p:nvSpPr>
          <p:cNvPr id="291" name="Text Placeholder 290">
            <a:extLst>
              <a:ext uri="{FF2B5EF4-FFF2-40B4-BE49-F238E27FC236}">
                <a16:creationId xmlns:a16="http://schemas.microsoft.com/office/drawing/2014/main" id="{493F4B56-179C-0078-0387-85B9555D2866}"/>
              </a:ext>
            </a:extLst>
          </p:cNvPr>
          <p:cNvSpPr>
            <a:spLocks noGrp="1"/>
          </p:cNvSpPr>
          <p:nvPr>
            <p:ph type="body" sz="quarter" idx="37"/>
          </p:nvPr>
        </p:nvSpPr>
        <p:spPr/>
        <p:txBody>
          <a:bodyPr/>
          <a:lstStyle/>
          <a:p>
            <a:r>
              <a:rPr lang="en-US"/>
              <a:t>Q4</a:t>
            </a:r>
          </a:p>
        </p:txBody>
      </p:sp>
      <p:sp>
        <p:nvSpPr>
          <p:cNvPr id="292" name="Text Placeholder 291">
            <a:extLst>
              <a:ext uri="{FF2B5EF4-FFF2-40B4-BE49-F238E27FC236}">
                <a16:creationId xmlns:a16="http://schemas.microsoft.com/office/drawing/2014/main" id="{A1042EAE-1469-92E7-8356-4610F727CAB2}"/>
              </a:ext>
            </a:extLst>
          </p:cNvPr>
          <p:cNvSpPr>
            <a:spLocks noGrp="1"/>
          </p:cNvSpPr>
          <p:nvPr>
            <p:ph type="body" sz="quarter" idx="38"/>
          </p:nvPr>
        </p:nvSpPr>
        <p:spPr/>
        <p:txBody>
          <a:bodyPr/>
          <a:lstStyle/>
          <a:p>
            <a:r>
              <a:rPr lang="en-US"/>
              <a:t>20</a:t>
            </a:r>
          </a:p>
          <a:p>
            <a:r>
              <a:rPr lang="en-US"/>
              <a:t>XX</a:t>
            </a:r>
          </a:p>
        </p:txBody>
      </p:sp>
      <p:sp>
        <p:nvSpPr>
          <p:cNvPr id="269" name="Text Placeholder 268">
            <a:extLst>
              <a:ext uri="{FF2B5EF4-FFF2-40B4-BE49-F238E27FC236}">
                <a16:creationId xmlns:a16="http://schemas.microsoft.com/office/drawing/2014/main" id="{DB10A30D-9BD3-5888-149F-32477C179636}"/>
              </a:ext>
            </a:extLst>
          </p:cNvPr>
          <p:cNvSpPr>
            <a:spLocks noGrp="1"/>
          </p:cNvSpPr>
          <p:nvPr>
            <p:ph type="body" sz="quarter" idx="16"/>
          </p:nvPr>
        </p:nvSpPr>
        <p:spPr/>
        <p:txBody>
          <a:bodyPr/>
          <a:lstStyle/>
          <a:p>
            <a:r>
              <a:rPr lang="en-US"/>
              <a:t>Conclusion</a:t>
            </a:r>
          </a:p>
        </p:txBody>
      </p:sp>
      <p:cxnSp>
        <p:nvCxnSpPr>
          <p:cNvPr id="56" name="Connector: Elbow 55">
            <a:extLst>
              <a:ext uri="{FF2B5EF4-FFF2-40B4-BE49-F238E27FC236}">
                <a16:creationId xmlns:a16="http://schemas.microsoft.com/office/drawing/2014/main" id="{82A04AE8-729A-E573-53DB-54047C0895C0}"/>
              </a:ext>
              <a:ext uri="{C183D7F6-B498-43B3-948B-1728B52AA6E4}">
                <adec:decorative xmlns:adec="http://schemas.microsoft.com/office/drawing/2017/decorative" val="1"/>
              </a:ext>
            </a:extLst>
          </p:cNvPr>
          <p:cNvCxnSpPr>
            <a:cxnSpLocks/>
          </p:cNvCxnSpPr>
          <p:nvPr/>
        </p:nvCxnSpPr>
        <p:spPr>
          <a:xfrm rot="16200000" flipV="1">
            <a:off x="1527215" y="2956980"/>
            <a:ext cx="1541136" cy="326413"/>
          </a:xfrm>
          <a:prstGeom prst="bentConnector4">
            <a:avLst>
              <a:gd name="adj1" fmla="val 32286"/>
              <a:gd name="adj2" fmla="val 166143"/>
            </a:avLst>
          </a:prstGeom>
          <a:ln w="635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D4237C3C-F6DD-A05D-4197-E76D513C9A16}"/>
              </a:ext>
              <a:ext uri="{C183D7F6-B498-43B3-948B-1728B52AA6E4}">
                <adec:decorative xmlns:adec="http://schemas.microsoft.com/office/drawing/2017/decorative" val="1"/>
              </a:ext>
            </a:extLst>
          </p:cNvPr>
          <p:cNvCxnSpPr>
            <a:cxnSpLocks/>
          </p:cNvCxnSpPr>
          <p:nvPr/>
        </p:nvCxnSpPr>
        <p:spPr>
          <a:xfrm>
            <a:off x="1086331" y="4509504"/>
            <a:ext cx="739466" cy="261772"/>
          </a:xfrm>
          <a:prstGeom prst="bentConnector3">
            <a:avLst>
              <a:gd name="adj1" fmla="val 537"/>
            </a:avLst>
          </a:prstGeom>
          <a:ln w="635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90DD3FE-6137-7C0B-DE57-4E8E9A777F12}"/>
              </a:ext>
              <a:ext uri="{C183D7F6-B498-43B3-948B-1728B52AA6E4}">
                <adec:decorative xmlns:adec="http://schemas.microsoft.com/office/drawing/2017/decorative" val="1"/>
              </a:ext>
            </a:extLst>
          </p:cNvPr>
          <p:cNvCxnSpPr>
            <a:cxnSpLocks/>
          </p:cNvCxnSpPr>
          <p:nvPr/>
        </p:nvCxnSpPr>
        <p:spPr>
          <a:xfrm rot="16200000" flipV="1">
            <a:off x="4677774" y="1796539"/>
            <a:ext cx="1787488" cy="612721"/>
          </a:xfrm>
          <a:prstGeom prst="bentConnector4">
            <a:avLst>
              <a:gd name="adj1" fmla="val 45272"/>
              <a:gd name="adj2" fmla="val 137309"/>
            </a:avLst>
          </a:prstGeom>
          <a:ln w="635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9084275E-DA1D-FABD-AAA3-433F4B388FD8}"/>
              </a:ext>
              <a:ext uri="{C183D7F6-B498-43B3-948B-1728B52AA6E4}">
                <adec:decorative xmlns:adec="http://schemas.microsoft.com/office/drawing/2017/decorative" val="1"/>
              </a:ext>
            </a:extLst>
          </p:cNvPr>
          <p:cNvCxnSpPr>
            <a:cxnSpLocks/>
          </p:cNvCxnSpPr>
          <p:nvPr/>
        </p:nvCxnSpPr>
        <p:spPr>
          <a:xfrm rot="5400000">
            <a:off x="4240768" y="3940897"/>
            <a:ext cx="1235589" cy="644475"/>
          </a:xfrm>
          <a:prstGeom prst="bentConnector4">
            <a:avLst>
              <a:gd name="adj1" fmla="val 43159"/>
              <a:gd name="adj2" fmla="val 135471"/>
            </a:avLst>
          </a:prstGeom>
          <a:ln w="635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EF4EC24-BC78-E94D-77A2-0CD9BAFC86EF}"/>
              </a:ext>
              <a:ext uri="{C183D7F6-B498-43B3-948B-1728B52AA6E4}">
                <adec:decorative xmlns:adec="http://schemas.microsoft.com/office/drawing/2017/decorative" val="1"/>
              </a:ext>
            </a:extLst>
          </p:cNvPr>
          <p:cNvCxnSpPr>
            <a:cxnSpLocks/>
          </p:cNvCxnSpPr>
          <p:nvPr/>
        </p:nvCxnSpPr>
        <p:spPr>
          <a:xfrm rot="16200000" flipV="1">
            <a:off x="7955994" y="1670174"/>
            <a:ext cx="1280160" cy="1280160"/>
          </a:xfrm>
          <a:prstGeom prst="bentConnector4">
            <a:avLst>
              <a:gd name="adj1" fmla="val 18901"/>
              <a:gd name="adj2" fmla="val 119948"/>
            </a:avLst>
          </a:prstGeom>
          <a:ln w="635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7D3ED26-CDD4-A848-54B9-3F8FD0E4B3F0}"/>
              </a:ext>
              <a:ext uri="{C183D7F6-B498-43B3-948B-1728B52AA6E4}">
                <adec:decorative xmlns:adec="http://schemas.microsoft.com/office/drawing/2017/decorative" val="1"/>
              </a:ext>
            </a:extLst>
          </p:cNvPr>
          <p:cNvCxnSpPr>
            <a:cxnSpLocks/>
          </p:cNvCxnSpPr>
          <p:nvPr/>
        </p:nvCxnSpPr>
        <p:spPr>
          <a:xfrm rot="16200000" flipV="1">
            <a:off x="9980450" y="1785522"/>
            <a:ext cx="1645920" cy="914400"/>
          </a:xfrm>
          <a:prstGeom prst="bentConnector4">
            <a:avLst>
              <a:gd name="adj1" fmla="val 38559"/>
              <a:gd name="adj2" fmla="val 126661"/>
            </a:avLst>
          </a:prstGeom>
          <a:ln w="635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7B616B5C-3D6C-1D03-C460-0F6523F03AC4}"/>
              </a:ext>
              <a:ext uri="{C183D7F6-B498-43B3-948B-1728B52AA6E4}">
                <adec:decorative xmlns:adec="http://schemas.microsoft.com/office/drawing/2017/decorative" val="1"/>
              </a:ext>
            </a:extLst>
          </p:cNvPr>
          <p:cNvCxnSpPr>
            <a:cxnSpLocks/>
          </p:cNvCxnSpPr>
          <p:nvPr/>
        </p:nvCxnSpPr>
        <p:spPr>
          <a:xfrm rot="5400000">
            <a:off x="9708167" y="3952618"/>
            <a:ext cx="1177343" cy="660458"/>
          </a:xfrm>
          <a:prstGeom prst="bentConnector4">
            <a:avLst>
              <a:gd name="adj1" fmla="val 42821"/>
              <a:gd name="adj2" fmla="val 134612"/>
            </a:avLst>
          </a:prstGeom>
          <a:ln w="635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551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extBox 1">
            <a:extLst>
              <a:ext uri="{FF2B5EF4-FFF2-40B4-BE49-F238E27FC236}">
                <a16:creationId xmlns:a16="http://schemas.microsoft.com/office/drawing/2014/main" id="{D4DA4FEC-EB9E-06C6-4736-D1B674ECD9AB}"/>
              </a:ext>
            </a:extLst>
          </p:cNvPr>
          <p:cNvSpPr txBox="1"/>
          <p:nvPr/>
        </p:nvSpPr>
        <p:spPr>
          <a:xfrm>
            <a:off x="4477960" y="75878"/>
            <a:ext cx="7160357" cy="4164820"/>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8000" kern="1200">
                <a:solidFill>
                  <a:srgbClr val="FFFFFF"/>
                </a:solidFill>
                <a:latin typeface="+mj-lt"/>
                <a:ea typeface="+mj-ea"/>
                <a:cs typeface="+mj-cs"/>
              </a:rPr>
              <a:t>Introduction</a:t>
            </a:r>
          </a:p>
        </p:txBody>
      </p:sp>
      <p:sp>
        <p:nvSpPr>
          <p:cNvPr id="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5" name="Straight Connector 1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4" name="TextBox 3">
            <a:extLst>
              <a:ext uri="{FF2B5EF4-FFF2-40B4-BE49-F238E27FC236}">
                <a16:creationId xmlns:a16="http://schemas.microsoft.com/office/drawing/2014/main" id="{8C1FCCE7-5D99-AF39-C5E0-B72B64851B72}"/>
              </a:ext>
            </a:extLst>
          </p:cNvPr>
          <p:cNvSpPr txBox="1"/>
          <p:nvPr/>
        </p:nvSpPr>
        <p:spPr>
          <a:xfrm>
            <a:off x="403058" y="1069784"/>
            <a:ext cx="10433368" cy="5627438"/>
          </a:xfrm>
          <a:prstGeom prst="rect">
            <a:avLst/>
          </a:prstGeom>
          <a:noFill/>
        </p:spPr>
        <p:txBody>
          <a:bodyPr wrap="square" rtlCol="0">
            <a:spAutoFit/>
          </a:bodyPr>
          <a:lstStyle/>
          <a:p>
            <a:pPr marL="171450" indent="-171450">
              <a:lnSpc>
                <a:spcPct val="200000"/>
              </a:lnSpc>
              <a:buFont typeface="Arial" panose="020B0604020202020204" pitchFamily="34" charset="0"/>
              <a:buChar char="•"/>
            </a:pPr>
            <a:r>
              <a:rPr lang="en-US" sz="1400" b="1"/>
              <a:t>Formula 1 is the pinnacle of motorsport, featuring the fastest racing cars globally, capable of reaching speeds over 200 mph.</a:t>
            </a:r>
          </a:p>
          <a:p>
            <a:pPr marL="171450" indent="-171450">
              <a:lnSpc>
                <a:spcPct val="200000"/>
              </a:lnSpc>
              <a:buFont typeface="Arial" panose="020B0604020202020204" pitchFamily="34" charset="0"/>
              <a:buChar char="•"/>
            </a:pPr>
            <a:r>
              <a:rPr lang="en-US" sz="1400" b="1"/>
              <a:t>Teams employ state-of-the-art technology in aerodynamics, materials, and engines, pushing the boundaries of innovation.</a:t>
            </a:r>
          </a:p>
          <a:p>
            <a:pPr marL="171450" indent="-171450">
              <a:lnSpc>
                <a:spcPct val="200000"/>
              </a:lnSpc>
              <a:buFont typeface="Arial" panose="020B0604020202020204" pitchFamily="34" charset="0"/>
              <a:buChar char="•"/>
            </a:pPr>
            <a:r>
              <a:rPr lang="en-US" sz="1400" b="1"/>
              <a:t>A truly global sport, Formula 1 hosts races on iconic tracks around the world, from Monaco's city streets to Monza's high-speed straights.</a:t>
            </a:r>
          </a:p>
          <a:p>
            <a:pPr marL="171450" indent="-171450">
              <a:lnSpc>
                <a:spcPct val="200000"/>
              </a:lnSpc>
              <a:buFont typeface="Arial" panose="020B0604020202020204" pitchFamily="34" charset="0"/>
              <a:buChar char="•"/>
            </a:pPr>
            <a:r>
              <a:rPr lang="en-US" sz="1400" b="1"/>
              <a:t>The sport attracts the best drivers globally, showcasing exceptional skills, reflexes, and physical fitness.</a:t>
            </a:r>
          </a:p>
          <a:p>
            <a:pPr marL="171450" indent="-171450">
              <a:lnSpc>
                <a:spcPct val="200000"/>
              </a:lnSpc>
              <a:buFont typeface="Arial" panose="020B0604020202020204" pitchFamily="34" charset="0"/>
              <a:buChar char="•"/>
            </a:pPr>
            <a:r>
              <a:rPr lang="en-US" sz="1400" b="1"/>
              <a:t>Each team consists of engineers, strategists, and support staff working collaboratively to optimize car performance and race strategies.</a:t>
            </a:r>
          </a:p>
          <a:p>
            <a:pPr marL="171450" indent="-171450">
              <a:lnSpc>
                <a:spcPct val="200000"/>
              </a:lnSpc>
              <a:buFont typeface="Arial" panose="020B0604020202020204" pitchFamily="34" charset="0"/>
              <a:buChar char="•"/>
            </a:pPr>
            <a:r>
              <a:rPr lang="en-US" sz="1400" b="1"/>
              <a:t>Races are not just about speed; strategic decisions, pit stops, and tire choices play a crucial role in achieving victory.</a:t>
            </a:r>
          </a:p>
          <a:p>
            <a:pPr marL="171450" indent="-171450">
              <a:lnSpc>
                <a:spcPct val="200000"/>
              </a:lnSpc>
              <a:buFont typeface="Arial" panose="020B0604020202020204" pitchFamily="34" charset="0"/>
              <a:buChar char="•"/>
            </a:pPr>
            <a:r>
              <a:rPr lang="en-US" sz="1400" b="1"/>
              <a:t>Beyond the racing, Formula 1 embodies luxury and glamour, attracting a global audience and high-profile sponsors.</a:t>
            </a:r>
          </a:p>
          <a:p>
            <a:pPr marL="171450" indent="-171450">
              <a:lnSpc>
                <a:spcPct val="200000"/>
              </a:lnSpc>
              <a:buFont typeface="Arial" panose="020B0604020202020204" pitchFamily="34" charset="0"/>
              <a:buChar char="•"/>
            </a:pPr>
            <a:r>
              <a:rPr lang="en-US" sz="1400" b="1"/>
              <a:t>With a history dating back to the 1950s, Formula 1 has evolved, witnessed legendary rivalries, and set benchmarks for motorsport excellence.</a:t>
            </a:r>
          </a:p>
          <a:p>
            <a:pPr marL="171450" indent="-171450">
              <a:lnSpc>
                <a:spcPct val="200000"/>
              </a:lnSpc>
              <a:buFont typeface="Arial" panose="020B0604020202020204" pitchFamily="34" charset="0"/>
              <a:buChar char="•"/>
            </a:pPr>
            <a:r>
              <a:rPr lang="en-US" sz="1400" b="1"/>
              <a:t>Modern Formula 1 relies heavily on data analytics, from car performance optimization to race strategy planning.</a:t>
            </a:r>
          </a:p>
          <a:p>
            <a:pPr marL="171450" indent="-171450">
              <a:lnSpc>
                <a:spcPct val="200000"/>
              </a:lnSpc>
              <a:buFont typeface="Arial" panose="020B0604020202020204" pitchFamily="34" charset="0"/>
              <a:buChar char="•"/>
            </a:pPr>
            <a:r>
              <a:rPr lang="en-US" sz="1400" b="1"/>
              <a:t>Boasting a passionate and diverse fan base, Formula 1 captivates audiences with thrilling races and iconic moments.</a:t>
            </a:r>
          </a:p>
        </p:txBody>
      </p:sp>
    </p:spTree>
    <p:extLst>
      <p:ext uri="{BB962C8B-B14F-4D97-AF65-F5344CB8AC3E}">
        <p14:creationId xmlns:p14="http://schemas.microsoft.com/office/powerpoint/2010/main" val="2606603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3" name="Picture 32" descr="Arrows pointing up and arrows&#10;&#10;Description automatically generated">
            <a:extLst>
              <a:ext uri="{FF2B5EF4-FFF2-40B4-BE49-F238E27FC236}">
                <a16:creationId xmlns:a16="http://schemas.microsoft.com/office/drawing/2014/main" id="{FB39FCF8-DA26-3C4F-2B1A-DEEAA72F93D1}"/>
              </a:ext>
            </a:extLst>
          </p:cNvPr>
          <p:cNvPicPr>
            <a:picLocks noChangeAspect="1"/>
          </p:cNvPicPr>
          <p:nvPr/>
        </p:nvPicPr>
        <p:blipFill rotWithShape="1">
          <a:blip r:embed="rId2">
            <a:duotone>
              <a:prstClr val="black"/>
              <a:schemeClr val="tx2">
                <a:tint val="45000"/>
                <a:satMod val="400000"/>
              </a:schemeClr>
            </a:duotone>
            <a:alphaModFix amt="25000"/>
          </a:blip>
          <a:srcRect t="6766" b="20419"/>
          <a:stretch/>
        </p:blipFill>
        <p:spPr>
          <a:xfrm>
            <a:off x="20" y="10"/>
            <a:ext cx="12191980" cy="6857990"/>
          </a:xfrm>
          <a:prstGeom prst="rect">
            <a:avLst/>
          </a:prstGeom>
        </p:spPr>
      </p:pic>
      <p:sp>
        <p:nvSpPr>
          <p:cNvPr id="2" name="TextBox 1">
            <a:extLst>
              <a:ext uri="{FF2B5EF4-FFF2-40B4-BE49-F238E27FC236}">
                <a16:creationId xmlns:a16="http://schemas.microsoft.com/office/drawing/2014/main" id="{D4DA4FEC-EB9E-06C6-4736-D1B674ECD9AB}"/>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Problem &amp; Significance</a:t>
            </a:r>
          </a:p>
        </p:txBody>
      </p:sp>
      <p:graphicFrame>
        <p:nvGraphicFramePr>
          <p:cNvPr id="36" name="TextBox 33">
            <a:extLst>
              <a:ext uri="{FF2B5EF4-FFF2-40B4-BE49-F238E27FC236}">
                <a16:creationId xmlns:a16="http://schemas.microsoft.com/office/drawing/2014/main" id="{625FC07B-E14E-F2EC-44BE-DBA46FD8E78D}"/>
              </a:ext>
            </a:extLst>
          </p:cNvPr>
          <p:cNvGraphicFramePr/>
          <p:nvPr>
            <p:extLst>
              <p:ext uri="{D42A27DB-BD31-4B8C-83A1-F6EECF244321}">
                <p14:modId xmlns:p14="http://schemas.microsoft.com/office/powerpoint/2010/main" val="1814788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939179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597DA0-B968-B6B4-0FE4-59AC946527A4}"/>
              </a:ext>
            </a:extLst>
          </p:cNvPr>
          <p:cNvSpPr txBox="1"/>
          <p:nvPr/>
        </p:nvSpPr>
        <p:spPr>
          <a:xfrm>
            <a:off x="956826" y="1112969"/>
            <a:ext cx="3937298" cy="416601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latin typeface="+mj-lt"/>
                <a:ea typeface="+mj-ea"/>
                <a:cs typeface="+mj-cs"/>
              </a:rPr>
              <a:t>Dataset description</a:t>
            </a:r>
          </a:p>
        </p:txBody>
      </p:sp>
      <p:sp>
        <p:nvSpPr>
          <p:cNvPr id="20" name="Freeform: Shape 19">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CCA92FC0-6F46-F116-BBD3-06780CA7679D}"/>
              </a:ext>
            </a:extLst>
          </p:cNvPr>
          <p:cNvSpPr txBox="1"/>
          <p:nvPr/>
        </p:nvSpPr>
        <p:spPr>
          <a:xfrm>
            <a:off x="6096000" y="820880"/>
            <a:ext cx="5257799" cy="4889350"/>
          </a:xfrm>
          <a:prstGeom prst="rect">
            <a:avLst/>
          </a:prstGeom>
        </p:spPr>
        <p:txBody>
          <a:bodyPr vert="horz" lIns="91440" tIns="45720" rIns="91440" bIns="45720" rtlCol="0" anchor="t">
            <a:normAutofit lnSpcReduction="10000"/>
          </a:bodyPr>
          <a:lstStyle/>
          <a:p>
            <a:pPr marL="171450" indent="-171450">
              <a:lnSpc>
                <a:spcPct val="200000"/>
              </a:lnSpc>
              <a:spcAft>
                <a:spcPts val="600"/>
              </a:spcAft>
              <a:buFont typeface="Wingdings" panose="05000000000000000000" pitchFamily="2" charset="2"/>
              <a:buChar char="q"/>
            </a:pPr>
            <a:r>
              <a:rPr lang="en-US" sz="1000" b="1"/>
              <a:t>Ergast Motor Racing Data API</a:t>
            </a:r>
            <a:r>
              <a:rPr lang="en-US" sz="1000"/>
              <a:t>:  Our dataset is sourced from the Ergast Motor Racing Data API, a comprehensive open-source repository focused on Formula 1 races, drivers, and constructors.</a:t>
            </a:r>
          </a:p>
          <a:p>
            <a:pPr marL="171450" indent="-171450">
              <a:lnSpc>
                <a:spcPct val="200000"/>
              </a:lnSpc>
              <a:spcAft>
                <a:spcPts val="600"/>
              </a:spcAft>
              <a:buFont typeface="Wingdings" panose="05000000000000000000" pitchFamily="2" charset="2"/>
              <a:buChar char="q"/>
            </a:pPr>
            <a:r>
              <a:rPr lang="en-US" sz="1000" b="1"/>
              <a:t>Rich Historical Data</a:t>
            </a:r>
            <a:r>
              <a:rPr lang="en-US" sz="1000"/>
              <a:t>: Spanning from 1950 to the present, the dataset provides a rich historical perspective, enabling in-depth analyses of Formula 1 dynamics over time.</a:t>
            </a:r>
          </a:p>
          <a:p>
            <a:pPr marL="171450" indent="-171450">
              <a:lnSpc>
                <a:spcPct val="200000"/>
              </a:lnSpc>
              <a:spcAft>
                <a:spcPts val="600"/>
              </a:spcAft>
              <a:buFont typeface="Wingdings" panose="05000000000000000000" pitchFamily="2" charset="2"/>
              <a:buChar char="q"/>
            </a:pPr>
            <a:r>
              <a:rPr lang="en-US" sz="1000" b="1"/>
              <a:t>Comprehensive Information</a:t>
            </a:r>
            <a:r>
              <a:rPr lang="en-US" sz="1000"/>
              <a:t>: The Ergast dataset includes a diverse range of columns, offering essential information on race circuits, constructors, drivers, race-specific details, and comprehensive results and standings.</a:t>
            </a:r>
          </a:p>
          <a:p>
            <a:pPr marL="171450" indent="-171450">
              <a:lnSpc>
                <a:spcPct val="200000"/>
              </a:lnSpc>
              <a:spcAft>
                <a:spcPts val="600"/>
              </a:spcAft>
              <a:buFont typeface="Wingdings" panose="05000000000000000000" pitchFamily="2" charset="2"/>
              <a:buChar char="q"/>
            </a:pPr>
            <a:r>
              <a:rPr lang="en-US" sz="1000" b="1"/>
              <a:t>Granularity</a:t>
            </a:r>
            <a:r>
              <a:rPr lang="en-US" sz="1000"/>
              <a:t>: Achieving a high level of granularity, the dataset includes lap-by-lap details, qualifying results, pit stop information, and fine-grained race-specific statistics.</a:t>
            </a:r>
          </a:p>
          <a:p>
            <a:pPr marL="171450" indent="-171450">
              <a:lnSpc>
                <a:spcPct val="200000"/>
              </a:lnSpc>
              <a:spcAft>
                <a:spcPts val="600"/>
              </a:spcAft>
              <a:buFont typeface="Wingdings" panose="05000000000000000000" pitchFamily="2" charset="2"/>
              <a:buChar char="q"/>
            </a:pPr>
            <a:r>
              <a:rPr lang="en-US" sz="1000" b="1"/>
              <a:t>Reliability and Openness</a:t>
            </a:r>
            <a:r>
              <a:rPr lang="en-US" sz="1000"/>
              <a:t>: As an open-source API, Ergast is a reliable and transparent resource, supporting our research with accurate and detailed data.</a:t>
            </a:r>
          </a:p>
          <a:p>
            <a:pPr marL="171450" indent="-171450">
              <a:lnSpc>
                <a:spcPct val="200000"/>
              </a:lnSpc>
              <a:spcAft>
                <a:spcPts val="600"/>
              </a:spcAft>
              <a:buFont typeface="Wingdings" panose="05000000000000000000" pitchFamily="2" charset="2"/>
              <a:buChar char="q"/>
            </a:pPr>
            <a:r>
              <a:rPr lang="en-US" sz="1000" b="1"/>
              <a:t>Geographical Data</a:t>
            </a:r>
            <a:r>
              <a:rPr lang="en-US" sz="1000"/>
              <a:t>: The dataset also incorporates geographical data, including latitude and longitude, facilitating the exploration of relationships between circuit locations and race outcomes.</a:t>
            </a:r>
          </a:p>
        </p:txBody>
      </p:sp>
      <p:sp>
        <p:nvSpPr>
          <p:cNvPr id="19" name="Freeform: Shape 1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259704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41EF4E78-3C21-F94B-9FD0-C3C9F06D162A}"/>
              </a:ext>
            </a:extLst>
          </p:cNvPr>
          <p:cNvSpPr txBox="1"/>
          <p:nvPr/>
        </p:nvSpPr>
        <p:spPr>
          <a:xfrm>
            <a:off x="838200" y="365125"/>
            <a:ext cx="9842237"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kern="1200">
                <a:solidFill>
                  <a:schemeClr val="tx1"/>
                </a:solidFill>
                <a:latin typeface="+mj-lt"/>
                <a:ea typeface="+mj-ea"/>
                <a:cs typeface="+mj-cs"/>
              </a:rPr>
              <a:t>Proposed approach</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5"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5" name="TextBox 2">
            <a:extLst>
              <a:ext uri="{FF2B5EF4-FFF2-40B4-BE49-F238E27FC236}">
                <a16:creationId xmlns:a16="http://schemas.microsoft.com/office/drawing/2014/main" id="{AFE90160-B7AE-1D9A-F50E-5C9BB95BC0D0}"/>
              </a:ext>
            </a:extLst>
          </p:cNvPr>
          <p:cNvGraphicFramePr/>
          <p:nvPr>
            <p:extLst>
              <p:ext uri="{D42A27DB-BD31-4B8C-83A1-F6EECF244321}">
                <p14:modId xmlns:p14="http://schemas.microsoft.com/office/powerpoint/2010/main" val="61870195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147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32540410-B4E8-B29B-3E41-8BD401F0F9EF}"/>
              </a:ext>
            </a:extLst>
          </p:cNvPr>
          <p:cNvSpPr txBox="1"/>
          <p:nvPr/>
        </p:nvSpPr>
        <p:spPr>
          <a:xfrm>
            <a:off x="838200" y="365125"/>
            <a:ext cx="9842237"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5600" kern="1200">
                <a:solidFill>
                  <a:schemeClr val="tx1"/>
                </a:solidFill>
                <a:latin typeface="+mj-lt"/>
                <a:ea typeface="+mj-ea"/>
                <a:cs typeface="+mj-cs"/>
              </a:rPr>
              <a:t>Data Cleaning</a:t>
            </a:r>
          </a:p>
        </p:txBody>
      </p:sp>
      <p:cxnSp>
        <p:nvCxnSpPr>
          <p:cNvPr id="27" name="Straight Connector 26">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8"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29"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0"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31" name="TextBox 2">
            <a:extLst>
              <a:ext uri="{FF2B5EF4-FFF2-40B4-BE49-F238E27FC236}">
                <a16:creationId xmlns:a16="http://schemas.microsoft.com/office/drawing/2014/main" id="{6E00D7DC-8099-F993-9A11-72ADD861994F}"/>
              </a:ext>
            </a:extLst>
          </p:cNvPr>
          <p:cNvGraphicFramePr/>
          <p:nvPr>
            <p:extLst>
              <p:ext uri="{D42A27DB-BD31-4B8C-83A1-F6EECF244321}">
                <p14:modId xmlns:p14="http://schemas.microsoft.com/office/powerpoint/2010/main" val="34744102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575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725D6EF-5275-BC13-C219-C2AE63697AD4}"/>
              </a:ext>
            </a:extLst>
          </p:cNvPr>
          <p:cNvSpPr txBox="1"/>
          <p:nvPr/>
        </p:nvSpPr>
        <p:spPr>
          <a:xfrm>
            <a:off x="371094" y="1161288"/>
            <a:ext cx="3438144" cy="12390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600" kern="1200">
                <a:solidFill>
                  <a:schemeClr val="tx1"/>
                </a:solidFill>
                <a:latin typeface="+mj-lt"/>
                <a:ea typeface="+mj-ea"/>
                <a:cs typeface="+mj-cs"/>
              </a:rPr>
              <a:t>Constructors performance from 1960- Present</a:t>
            </a:r>
          </a:p>
        </p:txBody>
      </p:sp>
      <p:sp>
        <p:nvSpPr>
          <p:cNvPr id="17" name="Rectangle 16">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52140AF-D5F6-B98A-85D4-B6980089D3E8}"/>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700"/>
              <a:t>•According to this graph you can clearly see that no particular team has had a consistent improvement in the performance over the years.</a:t>
            </a:r>
            <a:endParaRPr lang="en-US"/>
          </a:p>
          <a:p>
            <a:pPr indent="-228600">
              <a:lnSpc>
                <a:spcPct val="90000"/>
              </a:lnSpc>
              <a:spcAft>
                <a:spcPts val="600"/>
              </a:spcAft>
              <a:buFont typeface="Arial" panose="020B0604020202020204" pitchFamily="34" charset="0"/>
              <a:buChar char="•"/>
            </a:pPr>
            <a:endParaRPr lang="en-US" sz="1700"/>
          </a:p>
          <a:p>
            <a:pPr>
              <a:lnSpc>
                <a:spcPct val="90000"/>
              </a:lnSpc>
              <a:spcAft>
                <a:spcPts val="600"/>
              </a:spcAft>
            </a:pPr>
            <a:r>
              <a:rPr lang="en-US" sz="1700"/>
              <a:t>•Teams like McLaren and Williams have been in the sport since the beginning of the sport and their performances have had significant drops and progress.</a:t>
            </a:r>
          </a:p>
        </p:txBody>
      </p:sp>
      <p:pic>
        <p:nvPicPr>
          <p:cNvPr id="6" name="Picture 5">
            <a:extLst>
              <a:ext uri="{FF2B5EF4-FFF2-40B4-BE49-F238E27FC236}">
                <a16:creationId xmlns:a16="http://schemas.microsoft.com/office/drawing/2014/main" id="{CF8E592B-DAE8-A248-0C0B-42F6129D4C33}"/>
              </a:ext>
            </a:extLst>
          </p:cNvPr>
          <p:cNvPicPr>
            <a:picLocks noChangeAspect="1"/>
          </p:cNvPicPr>
          <p:nvPr/>
        </p:nvPicPr>
        <p:blipFill>
          <a:blip r:embed="rId2"/>
          <a:stretch>
            <a:fillRect/>
          </a:stretch>
        </p:blipFill>
        <p:spPr>
          <a:xfrm>
            <a:off x="4517079" y="427322"/>
            <a:ext cx="7483253" cy="5944012"/>
          </a:xfrm>
          <a:prstGeom prst="rect">
            <a:avLst/>
          </a:prstGeom>
        </p:spPr>
      </p:pic>
    </p:spTree>
    <p:extLst>
      <p:ext uri="{BB962C8B-B14F-4D97-AF65-F5344CB8AC3E}">
        <p14:creationId xmlns:p14="http://schemas.microsoft.com/office/powerpoint/2010/main" val="209094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FBADEEA-2B3D-EF5A-14D3-776F70A9FB19}"/>
              </a:ext>
            </a:extLst>
          </p:cNvPr>
          <p:cNvSpPr txBox="1"/>
          <p:nvPr/>
        </p:nvSpPr>
        <p:spPr>
          <a:xfrm>
            <a:off x="371094" y="1161288"/>
            <a:ext cx="3438144" cy="12390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800" kern="1200">
                <a:solidFill>
                  <a:schemeClr val="tx1"/>
                </a:solidFill>
                <a:latin typeface="+mj-lt"/>
                <a:ea typeface="+mj-ea"/>
                <a:cs typeface="+mj-cs"/>
              </a:rPr>
              <a:t>Circuits impact on race outcomes</a:t>
            </a:r>
          </a:p>
          <a:p>
            <a:pPr>
              <a:lnSpc>
                <a:spcPct val="90000"/>
              </a:lnSpc>
              <a:spcBef>
                <a:spcPct val="0"/>
              </a:spcBef>
              <a:spcAft>
                <a:spcPts val="600"/>
              </a:spcAft>
            </a:pPr>
            <a:endParaRPr lang="en-US" sz="2800" kern="12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2F6E083-0ABD-03EA-D7CE-0DBB8B5E56B6}"/>
              </a:ext>
            </a:extLst>
          </p:cNvPr>
          <p:cNvSpPr txBox="1"/>
          <p:nvPr/>
        </p:nvSpPr>
        <p:spPr>
          <a:xfrm>
            <a:off x="371094" y="2718054"/>
            <a:ext cx="343890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700"/>
              <a:t>•Every car is not suitable for every circuit. Some cars perform better in high-speed corners while some perform better in low-speed corners, and some are best on straight lines.</a:t>
            </a:r>
            <a:endParaRPr lang="en-US"/>
          </a:p>
          <a:p>
            <a:pPr>
              <a:lnSpc>
                <a:spcPct val="90000"/>
              </a:lnSpc>
              <a:spcAft>
                <a:spcPts val="600"/>
              </a:spcAft>
            </a:pPr>
            <a:r>
              <a:rPr lang="en-US" sz="1700"/>
              <a:t>•Looking at the graph you can say that few constructors perform best at few race circuits.</a:t>
            </a:r>
          </a:p>
          <a:p>
            <a:pPr indent="-228600">
              <a:lnSpc>
                <a:spcPct val="90000"/>
              </a:lnSpc>
              <a:spcAft>
                <a:spcPts val="600"/>
              </a:spcAft>
              <a:buFont typeface="Arial" panose="020B0604020202020204" pitchFamily="34" charset="0"/>
              <a:buChar char="•"/>
            </a:pPr>
            <a:endParaRPr lang="en-US" sz="1700"/>
          </a:p>
        </p:txBody>
      </p:sp>
      <p:pic>
        <p:nvPicPr>
          <p:cNvPr id="4" name="Picture 3" descr="A graph with different colored lines&#10;&#10;Description automatically generated">
            <a:extLst>
              <a:ext uri="{FF2B5EF4-FFF2-40B4-BE49-F238E27FC236}">
                <a16:creationId xmlns:a16="http://schemas.microsoft.com/office/drawing/2014/main" id="{EE84691A-7571-4B3A-BA38-489CCDB28497}"/>
              </a:ext>
            </a:extLst>
          </p:cNvPr>
          <p:cNvPicPr>
            <a:picLocks noChangeAspect="1"/>
          </p:cNvPicPr>
          <p:nvPr/>
        </p:nvPicPr>
        <p:blipFill>
          <a:blip r:embed="rId2"/>
          <a:stretch>
            <a:fillRect/>
          </a:stretch>
        </p:blipFill>
        <p:spPr>
          <a:xfrm>
            <a:off x="4524888" y="929650"/>
            <a:ext cx="7599342" cy="4252621"/>
          </a:xfrm>
          <a:prstGeom prst="rect">
            <a:avLst/>
          </a:prstGeom>
        </p:spPr>
      </p:pic>
    </p:spTree>
    <p:extLst>
      <p:ext uri="{BB962C8B-B14F-4D97-AF65-F5344CB8AC3E}">
        <p14:creationId xmlns:p14="http://schemas.microsoft.com/office/powerpoint/2010/main" val="1115956898"/>
      </p:ext>
    </p:extLst>
  </p:cSld>
  <p:clrMapOvr>
    <a:masterClrMapping/>
  </p:clrMapOvr>
</p:sld>
</file>

<file path=ppt/theme/theme1.xml><?xml version="1.0" encoding="utf-8"?>
<a:theme xmlns:a="http://schemas.openxmlformats.org/drawingml/2006/main" name="Office Theme">
  <a:themeElements>
    <a:clrScheme name="TM16411194">
      <a:dk1>
        <a:srgbClr val="000000"/>
      </a:dk1>
      <a:lt1>
        <a:srgbClr val="FFFFFF"/>
      </a:lt1>
      <a:dk2>
        <a:srgbClr val="12121E"/>
      </a:dk2>
      <a:lt2>
        <a:srgbClr val="F2F2F2"/>
      </a:lt2>
      <a:accent1>
        <a:srgbClr val="0528F2"/>
      </a:accent1>
      <a:accent2>
        <a:srgbClr val="FCF7F6"/>
      </a:accent2>
      <a:accent3>
        <a:srgbClr val="FFC3C2"/>
      </a:accent3>
      <a:accent4>
        <a:srgbClr val="E7E9EC"/>
      </a:accent4>
      <a:accent5>
        <a:srgbClr val="EDF321"/>
      </a:accent5>
      <a:accent6>
        <a:srgbClr val="A2CFD4"/>
      </a:accent6>
      <a:hlink>
        <a:srgbClr val="134BF2"/>
      </a:hlink>
      <a:folHlink>
        <a:srgbClr val="5D26F2"/>
      </a:folHlink>
    </a:clrScheme>
    <a:fontScheme name="Custom 53">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194_Win32_SD_SL_v4" id="{5930862F-D014-4405-87CF-BEAF998A33EE}" vid="{59D3C451-B5EE-4F2C-92DE-27ACB205C5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2935F25-1214-4346-AEEB-57563CE9137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9239236-893F-4CD2-9283-62D9B1B35588}">
  <ds:schemaRefs>
    <ds:schemaRef ds:uri="http://schemas.microsoft.com/sharepoint/v3/contenttype/forms"/>
  </ds:schemaRefs>
</ds:datastoreItem>
</file>

<file path=customXml/itemProps3.xml><?xml version="1.0" encoding="utf-8"?>
<ds:datastoreItem xmlns:ds="http://schemas.openxmlformats.org/officeDocument/2006/customXml" ds:itemID="{00EDE0AE-1929-4E6D-8CB0-27374545FA24}">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1547</Words>
  <Application>Microsoft Office PowerPoint</Application>
  <PresentationFormat>Widescreen</PresentationFormat>
  <Paragraphs>133</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Arial,Sans-Serif</vt:lpstr>
      <vt:lpstr>Calibri</vt:lpstr>
      <vt:lpstr>Eras Light ITC</vt:lpstr>
      <vt:lpstr>Franklin Gothic Book</vt:lpstr>
      <vt:lpstr>Franklin Gothic Medium</vt:lpstr>
      <vt:lpstr>Wingdings</vt:lpstr>
      <vt:lpstr>Office Theme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Madhuri Muppa</dc:creator>
  <cp:lastModifiedBy>Madhuri Muppa</cp:lastModifiedBy>
  <cp:revision>1</cp:revision>
  <dcterms:created xsi:type="dcterms:W3CDTF">2023-11-30T02:40:05Z</dcterms:created>
  <dcterms:modified xsi:type="dcterms:W3CDTF">2023-12-05T03:10:44Z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